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56" r:id="rId3"/>
    <p:sldId id="463" r:id="rId4"/>
    <p:sldId id="470" r:id="rId5"/>
    <p:sldId id="475" r:id="rId6"/>
    <p:sldId id="497" r:id="rId7"/>
    <p:sldId id="498" r:id="rId8"/>
    <p:sldId id="469" r:id="rId9"/>
    <p:sldId id="480" r:id="rId10"/>
    <p:sldId id="481" r:id="rId11"/>
    <p:sldId id="495" r:id="rId12"/>
    <p:sldId id="482" r:id="rId13"/>
    <p:sldId id="468" r:id="rId14"/>
    <p:sldId id="483" r:id="rId15"/>
    <p:sldId id="478" r:id="rId16"/>
    <p:sldId id="490" r:id="rId17"/>
    <p:sldId id="484" r:id="rId18"/>
    <p:sldId id="489" r:id="rId19"/>
    <p:sldId id="488" r:id="rId20"/>
    <p:sldId id="485" r:id="rId21"/>
    <p:sldId id="486" r:id="rId22"/>
    <p:sldId id="487" r:id="rId23"/>
    <p:sldId id="471" r:id="rId24"/>
    <p:sldId id="472" r:id="rId25"/>
    <p:sldId id="494" r:id="rId26"/>
    <p:sldId id="500" r:id="rId27"/>
    <p:sldId id="502" r:id="rId28"/>
    <p:sldId id="501" r:id="rId29"/>
    <p:sldId id="493" r:id="rId30"/>
    <p:sldId id="504" r:id="rId31"/>
    <p:sldId id="477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05" r:id="rId43"/>
    <p:sldId id="499" r:id="rId44"/>
    <p:sldId id="32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A729A"/>
    <a:srgbClr val="0A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4B19EF-C0EB-493F-B611-7FF4963B7EE5}" v="204" dt="2019-11-29T20:45:38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441" autoAdjust="0"/>
  </p:normalViewPr>
  <p:slideViewPr>
    <p:cSldViewPr snapToGrid="0">
      <p:cViewPr varScale="1">
        <p:scale>
          <a:sx n="86" d="100"/>
          <a:sy n="86" d="100"/>
        </p:scale>
        <p:origin x="15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74DCF09E-4419-4D1D-9735-1777C5B3200C}"/>
    <pc:docChg chg="undo redo custSel addSld delSld modSld sldOrd delMainMaster">
      <pc:chgData name="Michael Zanatta" userId="fa57f52891cc4abc" providerId="LiveId" clId="{74DCF09E-4419-4D1D-9735-1777C5B3200C}" dt="2019-09-27T22:49:23.038" v="8091" actId="313"/>
      <pc:docMkLst>
        <pc:docMk/>
      </pc:docMkLst>
      <pc:sldChg chg="del">
        <pc:chgData name="Michael Zanatta" userId="fa57f52891cc4abc" providerId="LiveId" clId="{74DCF09E-4419-4D1D-9735-1777C5B3200C}" dt="2019-09-26T04:26:14.859" v="64" actId="2696"/>
        <pc:sldMkLst>
          <pc:docMk/>
          <pc:sldMk cId="3950004283" sldId="257"/>
        </pc:sldMkLst>
      </pc:sldChg>
      <pc:sldChg chg="del">
        <pc:chgData name="Michael Zanatta" userId="fa57f52891cc4abc" providerId="LiveId" clId="{74DCF09E-4419-4D1D-9735-1777C5B3200C}" dt="2019-09-26T04:26:12.622" v="62" actId="2696"/>
        <pc:sldMkLst>
          <pc:docMk/>
          <pc:sldMk cId="1909957536" sldId="258"/>
        </pc:sldMkLst>
      </pc:sldChg>
      <pc:sldChg chg="del">
        <pc:chgData name="Michael Zanatta" userId="fa57f52891cc4abc" providerId="LiveId" clId="{74DCF09E-4419-4D1D-9735-1777C5B3200C}" dt="2019-09-26T04:26:23.923" v="65" actId="2696"/>
        <pc:sldMkLst>
          <pc:docMk/>
          <pc:sldMk cId="1545818797" sldId="264"/>
        </pc:sldMkLst>
      </pc:sldChg>
      <pc:sldChg chg="modNotesTx">
        <pc:chgData name="Michael Zanatta" userId="fa57f52891cc4abc" providerId="LiveId" clId="{74DCF09E-4419-4D1D-9735-1777C5B3200C}" dt="2019-09-27T22:34:30.349" v="7648" actId="313"/>
        <pc:sldMkLst>
          <pc:docMk/>
          <pc:sldMk cId="3552731335" sldId="324"/>
        </pc:sldMkLst>
      </pc:sldChg>
      <pc:sldChg chg="del">
        <pc:chgData name="Michael Zanatta" userId="fa57f52891cc4abc" providerId="LiveId" clId="{74DCF09E-4419-4D1D-9735-1777C5B3200C}" dt="2019-09-26T04:26:13.638" v="63" actId="2696"/>
        <pc:sldMkLst>
          <pc:docMk/>
          <pc:sldMk cId="3553983724" sldId="325"/>
        </pc:sldMkLst>
      </pc:sldChg>
      <pc:sldChg chg="del">
        <pc:chgData name="Michael Zanatta" userId="fa57f52891cc4abc" providerId="LiveId" clId="{74DCF09E-4419-4D1D-9735-1777C5B3200C}" dt="2019-09-26T04:26:23.954" v="81" actId="2696"/>
        <pc:sldMkLst>
          <pc:docMk/>
          <pc:sldMk cId="1483708646" sldId="331"/>
        </pc:sldMkLst>
      </pc:sldChg>
      <pc:sldChg chg="del">
        <pc:chgData name="Michael Zanatta" userId="fa57f52891cc4abc" providerId="LiveId" clId="{74DCF09E-4419-4D1D-9735-1777C5B3200C}" dt="2019-09-26T04:26:23.935" v="67" actId="2696"/>
        <pc:sldMkLst>
          <pc:docMk/>
          <pc:sldMk cId="1574108636" sldId="333"/>
        </pc:sldMkLst>
      </pc:sldChg>
      <pc:sldChg chg="del">
        <pc:chgData name="Michael Zanatta" userId="fa57f52891cc4abc" providerId="LiveId" clId="{74DCF09E-4419-4D1D-9735-1777C5B3200C}" dt="2019-09-26T04:26:23.974" v="85" actId="2696"/>
        <pc:sldMkLst>
          <pc:docMk/>
          <pc:sldMk cId="1544426772" sldId="334"/>
        </pc:sldMkLst>
      </pc:sldChg>
      <pc:sldChg chg="del">
        <pc:chgData name="Michael Zanatta" userId="fa57f52891cc4abc" providerId="LiveId" clId="{74DCF09E-4419-4D1D-9735-1777C5B3200C}" dt="2019-09-26T04:26:23.982" v="86" actId="2696"/>
        <pc:sldMkLst>
          <pc:docMk/>
          <pc:sldMk cId="3317341261" sldId="335"/>
        </pc:sldMkLst>
      </pc:sldChg>
      <pc:sldChg chg="del">
        <pc:chgData name="Michael Zanatta" userId="fa57f52891cc4abc" providerId="LiveId" clId="{74DCF09E-4419-4D1D-9735-1777C5B3200C}" dt="2019-09-26T04:26:23.986" v="87" actId="2696"/>
        <pc:sldMkLst>
          <pc:docMk/>
          <pc:sldMk cId="3877823810" sldId="336"/>
        </pc:sldMkLst>
      </pc:sldChg>
      <pc:sldChg chg="del">
        <pc:chgData name="Michael Zanatta" userId="fa57f52891cc4abc" providerId="LiveId" clId="{74DCF09E-4419-4D1D-9735-1777C5B3200C}" dt="2019-09-26T04:26:23.992" v="88" actId="2696"/>
        <pc:sldMkLst>
          <pc:docMk/>
          <pc:sldMk cId="4211561225" sldId="337"/>
        </pc:sldMkLst>
      </pc:sldChg>
      <pc:sldChg chg="del">
        <pc:chgData name="Michael Zanatta" userId="fa57f52891cc4abc" providerId="LiveId" clId="{74DCF09E-4419-4D1D-9735-1777C5B3200C}" dt="2019-09-26T04:26:24.039" v="95" actId="2696"/>
        <pc:sldMkLst>
          <pc:docMk/>
          <pc:sldMk cId="2242797885" sldId="338"/>
        </pc:sldMkLst>
      </pc:sldChg>
      <pc:sldChg chg="del">
        <pc:chgData name="Michael Zanatta" userId="fa57f52891cc4abc" providerId="LiveId" clId="{74DCF09E-4419-4D1D-9735-1777C5B3200C}" dt="2019-09-26T04:26:24.045" v="96" actId="2696"/>
        <pc:sldMkLst>
          <pc:docMk/>
          <pc:sldMk cId="1721325866" sldId="340"/>
        </pc:sldMkLst>
      </pc:sldChg>
      <pc:sldChg chg="del">
        <pc:chgData name="Michael Zanatta" userId="fa57f52891cc4abc" providerId="LiveId" clId="{74DCF09E-4419-4D1D-9735-1777C5B3200C}" dt="2019-09-26T04:26:24.052" v="97" actId="2696"/>
        <pc:sldMkLst>
          <pc:docMk/>
          <pc:sldMk cId="2673256125" sldId="341"/>
        </pc:sldMkLst>
      </pc:sldChg>
      <pc:sldChg chg="del">
        <pc:chgData name="Michael Zanatta" userId="fa57f52891cc4abc" providerId="LiveId" clId="{74DCF09E-4419-4D1D-9735-1777C5B3200C}" dt="2019-09-26T04:26:23.996" v="89" actId="2696"/>
        <pc:sldMkLst>
          <pc:docMk/>
          <pc:sldMk cId="347136534" sldId="342"/>
        </pc:sldMkLst>
      </pc:sldChg>
      <pc:sldChg chg="del">
        <pc:chgData name="Michael Zanatta" userId="fa57f52891cc4abc" providerId="LiveId" clId="{74DCF09E-4419-4D1D-9735-1777C5B3200C}" dt="2019-09-26T04:26:24.006" v="90" actId="2696"/>
        <pc:sldMkLst>
          <pc:docMk/>
          <pc:sldMk cId="2475459587" sldId="343"/>
        </pc:sldMkLst>
      </pc:sldChg>
      <pc:sldChg chg="del">
        <pc:chgData name="Michael Zanatta" userId="fa57f52891cc4abc" providerId="LiveId" clId="{74DCF09E-4419-4D1D-9735-1777C5B3200C}" dt="2019-09-26T04:26:24.013" v="91" actId="2696"/>
        <pc:sldMkLst>
          <pc:docMk/>
          <pc:sldMk cId="737960988" sldId="344"/>
        </pc:sldMkLst>
      </pc:sldChg>
      <pc:sldChg chg="del">
        <pc:chgData name="Michael Zanatta" userId="fa57f52891cc4abc" providerId="LiveId" clId="{74DCF09E-4419-4D1D-9735-1777C5B3200C}" dt="2019-09-26T04:26:24.029" v="93" actId="2696"/>
        <pc:sldMkLst>
          <pc:docMk/>
          <pc:sldMk cId="826696888" sldId="345"/>
        </pc:sldMkLst>
      </pc:sldChg>
      <pc:sldChg chg="del">
        <pc:chgData name="Michael Zanatta" userId="fa57f52891cc4abc" providerId="LiveId" clId="{74DCF09E-4419-4D1D-9735-1777C5B3200C}" dt="2019-09-26T04:26:24.025" v="92" actId="2696"/>
        <pc:sldMkLst>
          <pc:docMk/>
          <pc:sldMk cId="3023031092" sldId="346"/>
        </pc:sldMkLst>
      </pc:sldChg>
      <pc:sldChg chg="del">
        <pc:chgData name="Michael Zanatta" userId="fa57f52891cc4abc" providerId="LiveId" clId="{74DCF09E-4419-4D1D-9735-1777C5B3200C}" dt="2019-09-26T04:26:24.056" v="98" actId="2696"/>
        <pc:sldMkLst>
          <pc:docMk/>
          <pc:sldMk cId="2812606113" sldId="347"/>
        </pc:sldMkLst>
      </pc:sldChg>
      <pc:sldChg chg="del">
        <pc:chgData name="Michael Zanatta" userId="fa57f52891cc4abc" providerId="LiveId" clId="{74DCF09E-4419-4D1D-9735-1777C5B3200C}" dt="2019-09-26T04:26:24.068" v="100" actId="2696"/>
        <pc:sldMkLst>
          <pc:docMk/>
          <pc:sldMk cId="1098053973" sldId="348"/>
        </pc:sldMkLst>
      </pc:sldChg>
      <pc:sldChg chg="modSp">
        <pc:chgData name="Michael Zanatta" userId="fa57f52891cc4abc" providerId="LiveId" clId="{74DCF09E-4419-4D1D-9735-1777C5B3200C}" dt="2019-09-26T04:27:26.190" v="185" actId="20577"/>
        <pc:sldMkLst>
          <pc:docMk/>
          <pc:sldMk cId="1724188532" sldId="349"/>
        </pc:sldMkLst>
        <pc:spChg chg="mod">
          <ac:chgData name="Michael Zanatta" userId="fa57f52891cc4abc" providerId="LiveId" clId="{74DCF09E-4419-4D1D-9735-1777C5B3200C}" dt="2019-09-26T04:27:21.637" v="171" actId="20577"/>
          <ac:spMkLst>
            <pc:docMk/>
            <pc:sldMk cId="1724188532" sldId="349"/>
            <ac:spMk id="4" creationId="{8EC8A4FD-29F6-E846-AB32-2C2BADCA12D0}"/>
          </ac:spMkLst>
        </pc:spChg>
        <pc:spChg chg="mod">
          <ac:chgData name="Michael Zanatta" userId="fa57f52891cc4abc" providerId="LiveId" clId="{74DCF09E-4419-4D1D-9735-1777C5B3200C}" dt="2019-09-26T04:27:26.190" v="185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del">
        <pc:chgData name="Michael Zanatta" userId="fa57f52891cc4abc" providerId="LiveId" clId="{74DCF09E-4419-4D1D-9735-1777C5B3200C}" dt="2019-09-26T04:26:23.930" v="66" actId="2696"/>
        <pc:sldMkLst>
          <pc:docMk/>
          <pc:sldMk cId="3720315749" sldId="350"/>
        </pc:sldMkLst>
      </pc:sldChg>
      <pc:sldChg chg="del">
        <pc:chgData name="Michael Zanatta" userId="fa57f52891cc4abc" providerId="LiveId" clId="{74DCF09E-4419-4D1D-9735-1777C5B3200C}" dt="2019-09-26T04:26:24.076" v="101" actId="2696"/>
        <pc:sldMkLst>
          <pc:docMk/>
          <pc:sldMk cId="2820737551" sldId="351"/>
        </pc:sldMkLst>
      </pc:sldChg>
      <pc:sldChg chg="del">
        <pc:chgData name="Michael Zanatta" userId="fa57f52891cc4abc" providerId="LiveId" clId="{74DCF09E-4419-4D1D-9735-1777C5B3200C}" dt="2019-09-26T04:26:24.095" v="102" actId="2696"/>
        <pc:sldMkLst>
          <pc:docMk/>
          <pc:sldMk cId="597813952" sldId="352"/>
        </pc:sldMkLst>
      </pc:sldChg>
      <pc:sldChg chg="del">
        <pc:chgData name="Michael Zanatta" userId="fa57f52891cc4abc" providerId="LiveId" clId="{74DCF09E-4419-4D1D-9735-1777C5B3200C}" dt="2019-09-26T04:26:24.101" v="103" actId="2696"/>
        <pc:sldMkLst>
          <pc:docMk/>
          <pc:sldMk cId="1626983210" sldId="353"/>
        </pc:sldMkLst>
      </pc:sldChg>
      <pc:sldChg chg="del">
        <pc:chgData name="Michael Zanatta" userId="fa57f52891cc4abc" providerId="LiveId" clId="{74DCF09E-4419-4D1D-9735-1777C5B3200C}" dt="2019-09-26T04:26:24.109" v="104" actId="2696"/>
        <pc:sldMkLst>
          <pc:docMk/>
          <pc:sldMk cId="2001480664" sldId="354"/>
        </pc:sldMkLst>
      </pc:sldChg>
      <pc:sldChg chg="del">
        <pc:chgData name="Michael Zanatta" userId="fa57f52891cc4abc" providerId="LiveId" clId="{74DCF09E-4419-4D1D-9735-1777C5B3200C}" dt="2019-09-26T04:26:23.938" v="68" actId="2696"/>
        <pc:sldMkLst>
          <pc:docMk/>
          <pc:sldMk cId="2893462506" sldId="355"/>
        </pc:sldMkLst>
      </pc:sldChg>
      <pc:sldChg chg="del">
        <pc:chgData name="Michael Zanatta" userId="fa57f52891cc4abc" providerId="LiveId" clId="{74DCF09E-4419-4D1D-9735-1777C5B3200C}" dt="2019-09-26T04:26:24.112" v="105" actId="2696"/>
        <pc:sldMkLst>
          <pc:docMk/>
          <pc:sldMk cId="3131546643" sldId="356"/>
        </pc:sldMkLst>
      </pc:sldChg>
      <pc:sldChg chg="modSp ord modNotesTx">
        <pc:chgData name="Michael Zanatta" userId="fa57f52891cc4abc" providerId="LiveId" clId="{74DCF09E-4419-4D1D-9735-1777C5B3200C}" dt="2019-09-27T06:52:18.726" v="7531"/>
        <pc:sldMkLst>
          <pc:docMk/>
          <pc:sldMk cId="3082713302" sldId="357"/>
        </pc:sldMkLst>
        <pc:spChg chg="mod">
          <ac:chgData name="Michael Zanatta" userId="fa57f52891cc4abc" providerId="LiveId" clId="{74DCF09E-4419-4D1D-9735-1777C5B3200C}" dt="2019-09-27T05:31:55.054" v="2604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5:33:39.466" v="2716" actId="20577"/>
          <ac:spMkLst>
            <pc:docMk/>
            <pc:sldMk cId="3082713302" sldId="357"/>
            <ac:spMk id="7" creationId="{ED5ADC38-5201-974D-A30A-DE8429F18478}"/>
          </ac:spMkLst>
        </pc:spChg>
      </pc:sldChg>
      <pc:sldChg chg="del">
        <pc:chgData name="Michael Zanatta" userId="fa57f52891cc4abc" providerId="LiveId" clId="{74DCF09E-4419-4D1D-9735-1777C5B3200C}" dt="2019-09-27T06:44:03.128" v="7191" actId="2696"/>
        <pc:sldMkLst>
          <pc:docMk/>
          <pc:sldMk cId="2993607158" sldId="358"/>
        </pc:sldMkLst>
      </pc:sldChg>
      <pc:sldChg chg="del">
        <pc:chgData name="Michael Zanatta" userId="fa57f52891cc4abc" providerId="LiveId" clId="{74DCF09E-4419-4D1D-9735-1777C5B3200C}" dt="2019-09-26T04:26:23.958" v="82" actId="2696"/>
        <pc:sldMkLst>
          <pc:docMk/>
          <pc:sldMk cId="710697958" sldId="359"/>
        </pc:sldMkLst>
      </pc:sldChg>
      <pc:sldChg chg="del">
        <pc:chgData name="Michael Zanatta" userId="fa57f52891cc4abc" providerId="LiveId" clId="{74DCF09E-4419-4D1D-9735-1777C5B3200C}" dt="2019-09-26T04:26:23.961" v="83" actId="2696"/>
        <pc:sldMkLst>
          <pc:docMk/>
          <pc:sldMk cId="3769632006" sldId="360"/>
        </pc:sldMkLst>
      </pc:sldChg>
      <pc:sldChg chg="del">
        <pc:chgData name="Michael Zanatta" userId="fa57f52891cc4abc" providerId="LiveId" clId="{74DCF09E-4419-4D1D-9735-1777C5B3200C}" dt="2019-09-26T04:26:23.967" v="84" actId="2696"/>
        <pc:sldMkLst>
          <pc:docMk/>
          <pc:sldMk cId="2977121104" sldId="361"/>
        </pc:sldMkLst>
      </pc:sldChg>
      <pc:sldChg chg="modSp">
        <pc:chgData name="Michael Zanatta" userId="fa57f52891cc4abc" providerId="LiveId" clId="{74DCF09E-4419-4D1D-9735-1777C5B3200C}" dt="2019-09-26T04:26:53.032" v="126" actId="20577"/>
        <pc:sldMkLst>
          <pc:docMk/>
          <pc:sldMk cId="2071601767" sldId="365"/>
        </pc:sldMkLst>
        <pc:spChg chg="mod">
          <ac:chgData name="Michael Zanatta" userId="fa57f52891cc4abc" providerId="LiveId" clId="{74DCF09E-4419-4D1D-9735-1777C5B3200C}" dt="2019-09-26T04:26:53.032" v="126" actId="20577"/>
          <ac:spMkLst>
            <pc:docMk/>
            <pc:sldMk cId="2071601767" sldId="365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6T04:25:58.456" v="50" actId="1076"/>
          <ac:picMkLst>
            <pc:docMk/>
            <pc:sldMk cId="2071601767" sldId="365"/>
            <ac:picMk id="4" creationId="{E09195F0-48B8-F148-8049-1E870D405370}"/>
          </ac:picMkLst>
        </pc:picChg>
      </pc:sldChg>
      <pc:sldChg chg="delSp ord">
        <pc:chgData name="Michael Zanatta" userId="fa57f52891cc4abc" providerId="LiveId" clId="{74DCF09E-4419-4D1D-9735-1777C5B3200C}" dt="2019-09-27T04:33:40.921" v="186"/>
        <pc:sldMkLst>
          <pc:docMk/>
          <pc:sldMk cId="584708367" sldId="366"/>
        </pc:sldMkLst>
        <pc:inkChg chg="del">
          <ac:chgData name="Michael Zanatta" userId="fa57f52891cc4abc" providerId="LiveId" clId="{74DCF09E-4419-4D1D-9735-1777C5B3200C}" dt="2019-09-26T04:26:09.553" v="61" actId="478"/>
          <ac:inkMkLst>
            <pc:docMk/>
            <pc:sldMk cId="584708367" sldId="366"/>
            <ac:inkMk id="2" creationId="{AA9BCE78-900F-42EA-8432-11785240DDCA}"/>
          </ac:inkMkLst>
        </pc:inkChg>
      </pc:sldChg>
      <pc:sldChg chg="del">
        <pc:chgData name="Michael Zanatta" userId="fa57f52891cc4abc" providerId="LiveId" clId="{74DCF09E-4419-4D1D-9735-1777C5B3200C}" dt="2019-09-26T04:25:50.556" v="49" actId="2696"/>
        <pc:sldMkLst>
          <pc:docMk/>
          <pc:sldMk cId="2664805026" sldId="367"/>
        </pc:sldMkLst>
      </pc:sldChg>
      <pc:sldChg chg="del">
        <pc:chgData name="Michael Zanatta" userId="fa57f52891cc4abc" providerId="LiveId" clId="{74DCF09E-4419-4D1D-9735-1777C5B3200C}" dt="2019-09-26T04:26:24.116" v="106" actId="2696"/>
        <pc:sldMkLst>
          <pc:docMk/>
          <pc:sldMk cId="2139108681" sldId="368"/>
        </pc:sldMkLst>
      </pc:sldChg>
      <pc:sldChg chg="del">
        <pc:chgData name="Michael Zanatta" userId="fa57f52891cc4abc" providerId="LiveId" clId="{74DCF09E-4419-4D1D-9735-1777C5B3200C}" dt="2019-09-26T04:26:24.059" v="99" actId="2696"/>
        <pc:sldMkLst>
          <pc:docMk/>
          <pc:sldMk cId="464897850" sldId="369"/>
        </pc:sldMkLst>
      </pc:sldChg>
      <pc:sldChg chg="del">
        <pc:chgData name="Michael Zanatta" userId="fa57f52891cc4abc" providerId="LiveId" clId="{74DCF09E-4419-4D1D-9735-1777C5B3200C}" dt="2019-09-26T04:26:24.032" v="94" actId="2696"/>
        <pc:sldMkLst>
          <pc:docMk/>
          <pc:sldMk cId="2482537947" sldId="370"/>
        </pc:sldMkLst>
      </pc:sldChg>
      <pc:sldChg chg="modSp">
        <pc:chgData name="Michael Zanatta" userId="fa57f52891cc4abc" providerId="LiveId" clId="{74DCF09E-4419-4D1D-9735-1777C5B3200C}" dt="2019-09-26T04:25:38.045" v="45" actId="20577"/>
        <pc:sldMkLst>
          <pc:docMk/>
          <pc:sldMk cId="3516082232" sldId="372"/>
        </pc:sldMkLst>
        <pc:spChg chg="mod">
          <ac:chgData name="Michael Zanatta" userId="fa57f52891cc4abc" providerId="LiveId" clId="{74DCF09E-4419-4D1D-9735-1777C5B3200C}" dt="2019-09-26T04:25:38.045" v="45" actId="20577"/>
          <ac:spMkLst>
            <pc:docMk/>
            <pc:sldMk cId="3516082232" sldId="372"/>
            <ac:spMk id="6" creationId="{A0ADE4B6-888D-D649-91D8-B93B2F768453}"/>
          </ac:spMkLst>
        </pc:spChg>
      </pc:sldChg>
      <pc:sldChg chg="modSp add">
        <pc:chgData name="Michael Zanatta" userId="fa57f52891cc4abc" providerId="LiveId" clId="{74DCF09E-4419-4D1D-9735-1777C5B3200C}" dt="2019-09-26T04:27:10.618" v="161" actId="14100"/>
        <pc:sldMkLst>
          <pc:docMk/>
          <pc:sldMk cId="1821775226" sldId="374"/>
        </pc:sldMkLst>
        <pc:spChg chg="mod">
          <ac:chgData name="Michael Zanatta" userId="fa57f52891cc4abc" providerId="LiveId" clId="{74DCF09E-4419-4D1D-9735-1777C5B3200C}" dt="2019-09-26T04:27:01.225" v="138" actId="20577"/>
          <ac:spMkLst>
            <pc:docMk/>
            <pc:sldMk cId="1821775226" sldId="374"/>
            <ac:spMk id="4" creationId="{8EC8A4FD-29F6-E846-AB32-2C2BADCA12D0}"/>
          </ac:spMkLst>
        </pc:spChg>
        <pc:spChg chg="mod">
          <ac:chgData name="Michael Zanatta" userId="fa57f52891cc4abc" providerId="LiveId" clId="{74DCF09E-4419-4D1D-9735-1777C5B3200C}" dt="2019-09-26T04:27:10.618" v="161" actId="14100"/>
          <ac:spMkLst>
            <pc:docMk/>
            <pc:sldMk cId="1821775226" sldId="374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74DCF09E-4419-4D1D-9735-1777C5B3200C}" dt="2019-09-27T05:21:50.090" v="2169" actId="6549"/>
        <pc:sldMkLst>
          <pc:docMk/>
          <pc:sldMk cId="3763420063" sldId="375"/>
        </pc:sldMkLst>
        <pc:spChg chg="mod">
          <ac:chgData name="Michael Zanatta" userId="fa57f52891cc4abc" providerId="LiveId" clId="{74DCF09E-4419-4D1D-9735-1777C5B3200C}" dt="2019-09-27T05:21:50.090" v="2169" actId="6549"/>
          <ac:spMkLst>
            <pc:docMk/>
            <pc:sldMk cId="3763420063" sldId="375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4:43:11.684" v="427" actId="20577"/>
          <ac:spMkLst>
            <pc:docMk/>
            <pc:sldMk cId="3763420063" sldId="375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74DCF09E-4419-4D1D-9735-1777C5B3200C}" dt="2019-09-27T06:10:15.893" v="4975" actId="114"/>
        <pc:sldMkLst>
          <pc:docMk/>
          <pc:sldMk cId="607377350" sldId="376"/>
        </pc:sldMkLst>
        <pc:spChg chg="mod">
          <ac:chgData name="Michael Zanatta" userId="fa57f52891cc4abc" providerId="LiveId" clId="{74DCF09E-4419-4D1D-9735-1777C5B3200C}" dt="2019-09-27T05:07:40.278" v="1323" actId="20577"/>
          <ac:spMkLst>
            <pc:docMk/>
            <pc:sldMk cId="607377350" sldId="376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10:15.893" v="4975" actId="114"/>
          <ac:spMkLst>
            <pc:docMk/>
            <pc:sldMk cId="607377350" sldId="376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7T05:17:03.913" v="2033" actId="1076"/>
          <ac:picMkLst>
            <pc:docMk/>
            <pc:sldMk cId="607377350" sldId="376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74DCF09E-4419-4D1D-9735-1777C5B3200C}" dt="2019-09-27T22:45:20.435" v="7867" actId="20577"/>
        <pc:sldMkLst>
          <pc:docMk/>
          <pc:sldMk cId="2501244793" sldId="377"/>
        </pc:sldMkLst>
        <pc:spChg chg="mod">
          <ac:chgData name="Michael Zanatta" userId="fa57f52891cc4abc" providerId="LiveId" clId="{74DCF09E-4419-4D1D-9735-1777C5B3200C}" dt="2019-09-27T05:38:42.816" v="3189" actId="20577"/>
          <ac:spMkLst>
            <pc:docMk/>
            <pc:sldMk cId="2501244793" sldId="377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22:45:20.435" v="7867" actId="20577"/>
          <ac:spMkLst>
            <pc:docMk/>
            <pc:sldMk cId="2501244793" sldId="377"/>
            <ac:spMk id="7" creationId="{ED5ADC38-5201-974D-A30A-DE8429F18478}"/>
          </ac:spMkLst>
        </pc:spChg>
      </pc:sldChg>
      <pc:sldChg chg="add modNotesTx">
        <pc:chgData name="Michael Zanatta" userId="fa57f52891cc4abc" providerId="LiveId" clId="{74DCF09E-4419-4D1D-9735-1777C5B3200C}" dt="2019-09-27T22:49:23.038" v="8091" actId="313"/>
        <pc:sldMkLst>
          <pc:docMk/>
          <pc:sldMk cId="1072472386" sldId="378"/>
        </pc:sldMkLst>
      </pc:sldChg>
      <pc:sldChg chg="add">
        <pc:chgData name="Michael Zanatta" userId="fa57f52891cc4abc" providerId="LiveId" clId="{74DCF09E-4419-4D1D-9735-1777C5B3200C}" dt="2019-09-27T05:25:55.085" v="2290"/>
        <pc:sldMkLst>
          <pc:docMk/>
          <pc:sldMk cId="4137457788" sldId="379"/>
        </pc:sldMkLst>
      </pc:sldChg>
      <pc:sldChg chg="modSp add modNotesTx">
        <pc:chgData name="Michael Zanatta" userId="fa57f52891cc4abc" providerId="LiveId" clId="{74DCF09E-4419-4D1D-9735-1777C5B3200C}" dt="2019-09-27T05:31:22.330" v="2553" actId="20577"/>
        <pc:sldMkLst>
          <pc:docMk/>
          <pc:sldMk cId="1147014002" sldId="380"/>
        </pc:sldMkLst>
        <pc:spChg chg="mod">
          <ac:chgData name="Michael Zanatta" userId="fa57f52891cc4abc" providerId="LiveId" clId="{74DCF09E-4419-4D1D-9735-1777C5B3200C}" dt="2019-09-27T05:28:36.302" v="2355" actId="20577"/>
          <ac:spMkLst>
            <pc:docMk/>
            <pc:sldMk cId="1147014002" sldId="380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5:31:22.330" v="2553" actId="20577"/>
          <ac:spMkLst>
            <pc:docMk/>
            <pc:sldMk cId="1147014002" sldId="380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7T05:27:26.376" v="2337" actId="1076"/>
          <ac:picMkLst>
            <pc:docMk/>
            <pc:sldMk cId="1147014002" sldId="380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74DCF09E-4419-4D1D-9735-1777C5B3200C}" dt="2019-09-27T22:44:41.477" v="7812" actId="6549"/>
        <pc:sldMkLst>
          <pc:docMk/>
          <pc:sldMk cId="2776398725" sldId="381"/>
        </pc:sldMkLst>
        <pc:spChg chg="mod">
          <ac:chgData name="Michael Zanatta" userId="fa57f52891cc4abc" providerId="LiveId" clId="{74DCF09E-4419-4D1D-9735-1777C5B3200C}" dt="2019-09-27T05:49:34.212" v="3558" actId="20577"/>
          <ac:spMkLst>
            <pc:docMk/>
            <pc:sldMk cId="2776398725" sldId="381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22:43:54.992" v="7765" actId="20577"/>
          <ac:spMkLst>
            <pc:docMk/>
            <pc:sldMk cId="2776398725" sldId="381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7T05:48:12.247" v="3507" actId="1076"/>
          <ac:picMkLst>
            <pc:docMk/>
            <pc:sldMk cId="2776398725" sldId="381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74DCF09E-4419-4D1D-9735-1777C5B3200C}" dt="2019-09-27T06:55:05.644" v="7591" actId="20577"/>
        <pc:sldMkLst>
          <pc:docMk/>
          <pc:sldMk cId="115794941" sldId="382"/>
        </pc:sldMkLst>
        <pc:spChg chg="mod">
          <ac:chgData name="Michael Zanatta" userId="fa57f52891cc4abc" providerId="LiveId" clId="{74DCF09E-4419-4D1D-9735-1777C5B3200C}" dt="2019-09-27T05:49:46.762" v="3566" actId="20577"/>
          <ac:spMkLst>
            <pc:docMk/>
            <pc:sldMk cId="115794941" sldId="382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55:05.644" v="7591" actId="20577"/>
          <ac:spMkLst>
            <pc:docMk/>
            <pc:sldMk cId="115794941" sldId="382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74DCF09E-4419-4D1D-9735-1777C5B3200C}" dt="2019-09-27T05:38:38.103" v="3180" actId="2696"/>
        <pc:sldMkLst>
          <pc:docMk/>
          <pc:sldMk cId="3137574352" sldId="382"/>
        </pc:sldMkLst>
        <pc:spChg chg="mod">
          <ac:chgData name="Michael Zanatta" userId="fa57f52891cc4abc" providerId="LiveId" clId="{74DCF09E-4419-4D1D-9735-1777C5B3200C}" dt="2019-09-27T05:37:36.370" v="3169" actId="20577"/>
          <ac:spMkLst>
            <pc:docMk/>
            <pc:sldMk cId="3137574352" sldId="382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5:37:45.470" v="3179" actId="20577"/>
          <ac:spMkLst>
            <pc:docMk/>
            <pc:sldMk cId="3137574352" sldId="38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74DCF09E-4419-4D1D-9735-1777C5B3200C}" dt="2019-09-27T05:54:14.322" v="3899" actId="20577"/>
        <pc:sldMkLst>
          <pc:docMk/>
          <pc:sldMk cId="106414306" sldId="383"/>
        </pc:sldMkLst>
        <pc:spChg chg="mod">
          <ac:chgData name="Michael Zanatta" userId="fa57f52891cc4abc" providerId="LiveId" clId="{74DCF09E-4419-4D1D-9735-1777C5B3200C}" dt="2019-09-27T05:51:58.069" v="3674" actId="20577"/>
          <ac:spMkLst>
            <pc:docMk/>
            <pc:sldMk cId="106414306" sldId="383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5:54:14.322" v="3899" actId="20577"/>
          <ac:spMkLst>
            <pc:docMk/>
            <pc:sldMk cId="106414306" sldId="383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74DCF09E-4419-4D1D-9735-1777C5B3200C}" dt="2019-09-27T05:54:47.667" v="3916" actId="2696"/>
        <pc:sldMkLst>
          <pc:docMk/>
          <pc:sldMk cId="1227461343" sldId="384"/>
        </pc:sldMkLst>
        <pc:spChg chg="mod">
          <ac:chgData name="Michael Zanatta" userId="fa57f52891cc4abc" providerId="LiveId" clId="{74DCF09E-4419-4D1D-9735-1777C5B3200C}" dt="2019-09-27T05:54:37.179" v="3907" actId="20577"/>
          <ac:spMkLst>
            <pc:docMk/>
            <pc:sldMk cId="1227461343" sldId="384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5:54:41.737" v="3914" actId="20577"/>
          <ac:spMkLst>
            <pc:docMk/>
            <pc:sldMk cId="1227461343" sldId="384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74DCF09E-4419-4D1D-9735-1777C5B3200C}" dt="2019-09-27T06:38:56.273" v="6810" actId="20577"/>
        <pc:sldMkLst>
          <pc:docMk/>
          <pc:sldMk cId="1738916087" sldId="385"/>
        </pc:sldMkLst>
        <pc:spChg chg="mod">
          <ac:chgData name="Michael Zanatta" userId="fa57f52891cc4abc" providerId="LiveId" clId="{74DCF09E-4419-4D1D-9735-1777C5B3200C}" dt="2019-09-27T05:54:55.240" v="3924" actId="20577"/>
          <ac:spMkLst>
            <pc:docMk/>
            <pc:sldMk cId="1738916087" sldId="385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36:43.871" v="6331" actId="20577"/>
          <ac:spMkLst>
            <pc:docMk/>
            <pc:sldMk cId="1738916087" sldId="385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7T06:25:07.301" v="5391" actId="1038"/>
          <ac:picMkLst>
            <pc:docMk/>
            <pc:sldMk cId="1738916087" sldId="385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74DCF09E-4419-4D1D-9735-1777C5B3200C}" dt="2019-09-27T06:09:55.293" v="4971" actId="20577"/>
        <pc:sldMkLst>
          <pc:docMk/>
          <pc:sldMk cId="1952597842" sldId="386"/>
        </pc:sldMkLst>
        <pc:spChg chg="mod">
          <ac:chgData name="Michael Zanatta" userId="fa57f52891cc4abc" providerId="LiveId" clId="{74DCF09E-4419-4D1D-9735-1777C5B3200C}" dt="2019-09-27T05:59:13.655" v="4305" actId="20577"/>
          <ac:spMkLst>
            <pc:docMk/>
            <pc:sldMk cId="1952597842" sldId="386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09:21.369" v="4943" actId="20577"/>
          <ac:spMkLst>
            <pc:docMk/>
            <pc:sldMk cId="1952597842" sldId="386"/>
            <ac:spMk id="7" creationId="{ED5ADC38-5201-974D-A30A-DE8429F18478}"/>
          </ac:spMkLst>
        </pc:spChg>
      </pc:sldChg>
      <pc:sldChg chg="modSp add ord modNotesTx">
        <pc:chgData name="Michael Zanatta" userId="fa57f52891cc4abc" providerId="LiveId" clId="{74DCF09E-4419-4D1D-9735-1777C5B3200C}" dt="2019-09-27T06:47:47.325" v="7530"/>
        <pc:sldMkLst>
          <pc:docMk/>
          <pc:sldMk cId="87845474" sldId="387"/>
        </pc:sldMkLst>
        <pc:spChg chg="mod">
          <ac:chgData name="Michael Zanatta" userId="fa57f52891cc4abc" providerId="LiveId" clId="{74DCF09E-4419-4D1D-9735-1777C5B3200C}" dt="2019-09-27T06:01:22.910" v="4493" actId="20577"/>
          <ac:spMkLst>
            <pc:docMk/>
            <pc:sldMk cId="87845474" sldId="387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46:58.657" v="7426" actId="20577"/>
          <ac:spMkLst>
            <pc:docMk/>
            <pc:sldMk cId="87845474" sldId="387"/>
            <ac:spMk id="7" creationId="{ED5ADC38-5201-974D-A30A-DE8429F18478}"/>
          </ac:spMkLst>
        </pc:spChg>
      </pc:sldChg>
      <pc:sldChg chg="modSp add ord">
        <pc:chgData name="Michael Zanatta" userId="fa57f52891cc4abc" providerId="LiveId" clId="{74DCF09E-4419-4D1D-9735-1777C5B3200C}" dt="2019-09-27T06:31:29.480" v="5817" actId="20577"/>
        <pc:sldMkLst>
          <pc:docMk/>
          <pc:sldMk cId="3738986021" sldId="388"/>
        </pc:sldMkLst>
        <pc:spChg chg="mod">
          <ac:chgData name="Michael Zanatta" userId="fa57f52891cc4abc" providerId="LiveId" clId="{74DCF09E-4419-4D1D-9735-1777C5B3200C}" dt="2019-09-27T06:21:49.668" v="5084" actId="20577"/>
          <ac:spMkLst>
            <pc:docMk/>
            <pc:sldMk cId="3738986021" sldId="388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31:29.480" v="5817" actId="20577"/>
          <ac:spMkLst>
            <pc:docMk/>
            <pc:sldMk cId="3738986021" sldId="388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74DCF09E-4419-4D1D-9735-1777C5B3200C}" dt="2019-09-27T22:32:12.659" v="7599" actId="20577"/>
        <pc:sldMkLst>
          <pc:docMk/>
          <pc:sldMk cId="4034652446" sldId="389"/>
        </pc:sldMkLst>
        <pc:spChg chg="mod">
          <ac:chgData name="Michael Zanatta" userId="fa57f52891cc4abc" providerId="LiveId" clId="{74DCF09E-4419-4D1D-9735-1777C5B3200C}" dt="2019-09-27T06:31:42.112" v="5829" actId="20577"/>
          <ac:spMkLst>
            <pc:docMk/>
            <pc:sldMk cId="4034652446" sldId="389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06:42:37.328" v="7027" actId="20577"/>
          <ac:spMkLst>
            <pc:docMk/>
            <pc:sldMk cId="4034652446" sldId="389"/>
            <ac:spMk id="7" creationId="{ED5ADC38-5201-974D-A30A-DE8429F18478}"/>
          </ac:spMkLst>
        </pc:spChg>
        <pc:picChg chg="mod">
          <ac:chgData name="Michael Zanatta" userId="fa57f52891cc4abc" providerId="LiveId" clId="{74DCF09E-4419-4D1D-9735-1777C5B3200C}" dt="2019-09-27T06:34:48.834" v="6249" actId="1076"/>
          <ac:picMkLst>
            <pc:docMk/>
            <pc:sldMk cId="4034652446" sldId="389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74DCF09E-4419-4D1D-9735-1777C5B3200C}" dt="2019-09-27T22:43:09.386" v="7762" actId="20577"/>
        <pc:sldMkLst>
          <pc:docMk/>
          <pc:sldMk cId="310068138" sldId="390"/>
        </pc:sldMkLst>
        <pc:spChg chg="mod">
          <ac:chgData name="Michael Zanatta" userId="fa57f52891cc4abc" providerId="LiveId" clId="{74DCF09E-4419-4D1D-9735-1777C5B3200C}" dt="2019-09-27T22:43:09.386" v="7762" actId="20577"/>
          <ac:spMkLst>
            <pc:docMk/>
            <pc:sldMk cId="310068138" sldId="39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74DCF09E-4419-4D1D-9735-1777C5B3200C}" dt="2019-09-27T22:48:29.820" v="8057" actId="313"/>
        <pc:sldMkLst>
          <pc:docMk/>
          <pc:sldMk cId="746228134" sldId="391"/>
        </pc:sldMkLst>
        <pc:spChg chg="mod">
          <ac:chgData name="Michael Zanatta" userId="fa57f52891cc4abc" providerId="LiveId" clId="{74DCF09E-4419-4D1D-9735-1777C5B3200C}" dt="2019-09-27T22:47:59.812" v="7991" actId="20577"/>
          <ac:spMkLst>
            <pc:docMk/>
            <pc:sldMk cId="746228134" sldId="391"/>
            <ac:spMk id="6" creationId="{EEFA8E91-7245-A04A-8978-722DA0C5AB70}"/>
          </ac:spMkLst>
        </pc:spChg>
        <pc:spChg chg="mod">
          <ac:chgData name="Michael Zanatta" userId="fa57f52891cc4abc" providerId="LiveId" clId="{74DCF09E-4419-4D1D-9735-1777C5B3200C}" dt="2019-09-27T22:48:29.820" v="8057" actId="313"/>
          <ac:spMkLst>
            <pc:docMk/>
            <pc:sldMk cId="746228134" sldId="391"/>
            <ac:spMk id="7" creationId="{ED5ADC38-5201-974D-A30A-DE8429F18478}"/>
          </ac:spMkLst>
        </pc:spChg>
      </pc:sldChg>
      <pc:sldChg chg="add del">
        <pc:chgData name="Michael Zanatta" userId="fa57f52891cc4abc" providerId="LiveId" clId="{74DCF09E-4419-4D1D-9735-1777C5B3200C}" dt="2019-09-27T22:44:49.140" v="7814" actId="2696"/>
        <pc:sldMkLst>
          <pc:docMk/>
          <pc:sldMk cId="2100189680" sldId="391"/>
        </pc:sldMkLst>
      </pc:sldChg>
      <pc:sldMasterChg chg="del delSldLayout">
        <pc:chgData name="Michael Zanatta" userId="fa57f52891cc4abc" providerId="LiveId" clId="{74DCF09E-4419-4D1D-9735-1777C5B3200C}" dt="2019-09-26T04:26:23.950" v="80" actId="2696"/>
        <pc:sldMasterMkLst>
          <pc:docMk/>
          <pc:sldMasterMk cId="953565964" sldId="2147483660"/>
        </pc:sldMasterMkLst>
        <pc:sldLayoutChg chg="del">
          <pc:chgData name="Michael Zanatta" userId="fa57f52891cc4abc" providerId="LiveId" clId="{74DCF09E-4419-4D1D-9735-1777C5B3200C}" dt="2019-09-26T04:26:23.939" v="69" actId="2696"/>
          <pc:sldLayoutMkLst>
            <pc:docMk/>
            <pc:sldMasterMk cId="953565964" sldId="2147483660"/>
            <pc:sldLayoutMk cId="4044935654" sldId="2147483661"/>
          </pc:sldLayoutMkLst>
        </pc:sldLayoutChg>
        <pc:sldLayoutChg chg="del">
          <pc:chgData name="Michael Zanatta" userId="fa57f52891cc4abc" providerId="LiveId" clId="{74DCF09E-4419-4D1D-9735-1777C5B3200C}" dt="2019-09-26T04:26:23.940" v="70" actId="2696"/>
          <pc:sldLayoutMkLst>
            <pc:docMk/>
            <pc:sldMasterMk cId="953565964" sldId="2147483660"/>
            <pc:sldLayoutMk cId="4104149183" sldId="2147483662"/>
          </pc:sldLayoutMkLst>
        </pc:sldLayoutChg>
        <pc:sldLayoutChg chg="del">
          <pc:chgData name="Michael Zanatta" userId="fa57f52891cc4abc" providerId="LiveId" clId="{74DCF09E-4419-4D1D-9735-1777C5B3200C}" dt="2019-09-26T04:26:23.941" v="71" actId="2696"/>
          <pc:sldLayoutMkLst>
            <pc:docMk/>
            <pc:sldMasterMk cId="953565964" sldId="2147483660"/>
            <pc:sldLayoutMk cId="2680122720" sldId="2147483663"/>
          </pc:sldLayoutMkLst>
        </pc:sldLayoutChg>
        <pc:sldLayoutChg chg="del">
          <pc:chgData name="Michael Zanatta" userId="fa57f52891cc4abc" providerId="LiveId" clId="{74DCF09E-4419-4D1D-9735-1777C5B3200C}" dt="2019-09-26T04:26:23.942" v="72" actId="2696"/>
          <pc:sldLayoutMkLst>
            <pc:docMk/>
            <pc:sldMasterMk cId="953565964" sldId="2147483660"/>
            <pc:sldLayoutMk cId="1968659028" sldId="2147483664"/>
          </pc:sldLayoutMkLst>
        </pc:sldLayoutChg>
        <pc:sldLayoutChg chg="del">
          <pc:chgData name="Michael Zanatta" userId="fa57f52891cc4abc" providerId="LiveId" clId="{74DCF09E-4419-4D1D-9735-1777C5B3200C}" dt="2019-09-26T04:26:23.943" v="73" actId="2696"/>
          <pc:sldLayoutMkLst>
            <pc:docMk/>
            <pc:sldMasterMk cId="953565964" sldId="2147483660"/>
            <pc:sldLayoutMk cId="754844508" sldId="2147483665"/>
          </pc:sldLayoutMkLst>
        </pc:sldLayoutChg>
        <pc:sldLayoutChg chg="del">
          <pc:chgData name="Michael Zanatta" userId="fa57f52891cc4abc" providerId="LiveId" clId="{74DCF09E-4419-4D1D-9735-1777C5B3200C}" dt="2019-09-26T04:26:23.944" v="74" actId="2696"/>
          <pc:sldLayoutMkLst>
            <pc:docMk/>
            <pc:sldMasterMk cId="953565964" sldId="2147483660"/>
            <pc:sldLayoutMk cId="1297486432" sldId="2147483666"/>
          </pc:sldLayoutMkLst>
        </pc:sldLayoutChg>
        <pc:sldLayoutChg chg="del">
          <pc:chgData name="Michael Zanatta" userId="fa57f52891cc4abc" providerId="LiveId" clId="{74DCF09E-4419-4D1D-9735-1777C5B3200C}" dt="2019-09-26T04:26:23.945" v="75" actId="2696"/>
          <pc:sldLayoutMkLst>
            <pc:docMk/>
            <pc:sldMasterMk cId="953565964" sldId="2147483660"/>
            <pc:sldLayoutMk cId="2795987661" sldId="2147483667"/>
          </pc:sldLayoutMkLst>
        </pc:sldLayoutChg>
        <pc:sldLayoutChg chg="del">
          <pc:chgData name="Michael Zanatta" userId="fa57f52891cc4abc" providerId="LiveId" clId="{74DCF09E-4419-4D1D-9735-1777C5B3200C}" dt="2019-09-26T04:26:23.946" v="76" actId="2696"/>
          <pc:sldLayoutMkLst>
            <pc:docMk/>
            <pc:sldMasterMk cId="953565964" sldId="2147483660"/>
            <pc:sldLayoutMk cId="3807692490" sldId="2147483668"/>
          </pc:sldLayoutMkLst>
        </pc:sldLayoutChg>
        <pc:sldLayoutChg chg="del">
          <pc:chgData name="Michael Zanatta" userId="fa57f52891cc4abc" providerId="LiveId" clId="{74DCF09E-4419-4D1D-9735-1777C5B3200C}" dt="2019-09-26T04:26:23.947" v="77" actId="2696"/>
          <pc:sldLayoutMkLst>
            <pc:docMk/>
            <pc:sldMasterMk cId="953565964" sldId="2147483660"/>
            <pc:sldLayoutMk cId="3768088297" sldId="2147483669"/>
          </pc:sldLayoutMkLst>
        </pc:sldLayoutChg>
        <pc:sldLayoutChg chg="del">
          <pc:chgData name="Michael Zanatta" userId="fa57f52891cc4abc" providerId="LiveId" clId="{74DCF09E-4419-4D1D-9735-1777C5B3200C}" dt="2019-09-26T04:26:23.948" v="78" actId="2696"/>
          <pc:sldLayoutMkLst>
            <pc:docMk/>
            <pc:sldMasterMk cId="953565964" sldId="2147483660"/>
            <pc:sldLayoutMk cId="830906159" sldId="2147483670"/>
          </pc:sldLayoutMkLst>
        </pc:sldLayoutChg>
        <pc:sldLayoutChg chg="del">
          <pc:chgData name="Michael Zanatta" userId="fa57f52891cc4abc" providerId="LiveId" clId="{74DCF09E-4419-4D1D-9735-1777C5B3200C}" dt="2019-09-26T04:26:23.949" v="79" actId="2696"/>
          <pc:sldLayoutMkLst>
            <pc:docMk/>
            <pc:sldMasterMk cId="953565964" sldId="2147483660"/>
            <pc:sldLayoutMk cId="489236941" sldId="2147483671"/>
          </pc:sldLayoutMkLst>
        </pc:sldLayoutChg>
      </pc:sldMasterChg>
    </pc:docChg>
  </pc:docChgLst>
  <pc:docChgLst>
    <pc:chgData name="Michael Zanatta" userId="fa57f52891cc4abc" providerId="LiveId" clId="{F927730C-B6D6-4E15-BC3C-2449B341A5EF}"/>
    <pc:docChg chg="undo custSel addSld delSld modSld">
      <pc:chgData name="Michael Zanatta" userId="fa57f52891cc4abc" providerId="LiveId" clId="{F927730C-B6D6-4E15-BC3C-2449B341A5EF}" dt="2019-09-13T08:34:22.401" v="753" actId="20577"/>
      <pc:docMkLst>
        <pc:docMk/>
      </pc:docMkLst>
      <pc:sldChg chg="add del">
        <pc:chgData name="Michael Zanatta" userId="fa57f52891cc4abc" providerId="LiveId" clId="{F927730C-B6D6-4E15-BC3C-2449B341A5EF}" dt="2019-09-13T08:24:28.629" v="538" actId="2696"/>
        <pc:sldMkLst>
          <pc:docMk/>
          <pc:sldMk cId="1530269348" sldId="256"/>
        </pc:sldMkLst>
      </pc:sldChg>
      <pc:sldChg chg="add del">
        <pc:chgData name="Michael Zanatta" userId="fa57f52891cc4abc" providerId="LiveId" clId="{F927730C-B6D6-4E15-BC3C-2449B341A5EF}" dt="2019-09-13T08:24:28.184" v="537" actId="2696"/>
        <pc:sldMkLst>
          <pc:docMk/>
          <pc:sldMk cId="4260826608" sldId="265"/>
        </pc:sldMkLst>
      </pc:sldChg>
      <pc:sldChg chg="delSp modSp add modNotesTx">
        <pc:chgData name="Michael Zanatta" userId="fa57f52891cc4abc" providerId="LiveId" clId="{F927730C-B6D6-4E15-BC3C-2449B341A5EF}" dt="2019-09-13T08:32:43.764" v="610" actId="20577"/>
        <pc:sldMkLst>
          <pc:docMk/>
          <pc:sldMk cId="2071601767" sldId="365"/>
        </pc:sldMkLst>
        <pc:spChg chg="mod">
          <ac:chgData name="Michael Zanatta" userId="fa57f52891cc4abc" providerId="LiveId" clId="{F927730C-B6D6-4E15-BC3C-2449B341A5EF}" dt="2019-09-13T08:32:43.764" v="610" actId="20577"/>
          <ac:spMkLst>
            <pc:docMk/>
            <pc:sldMk cId="2071601767" sldId="365"/>
            <ac:spMk id="7" creationId="{ED5ADC38-5201-974D-A30A-DE8429F18478}"/>
          </ac:spMkLst>
        </pc:spChg>
        <pc:spChg chg="del">
          <ac:chgData name="Michael Zanatta" userId="fa57f52891cc4abc" providerId="LiveId" clId="{F927730C-B6D6-4E15-BC3C-2449B341A5EF}" dt="2019-09-13T08:16:10.278" v="3" actId="478"/>
          <ac:spMkLst>
            <pc:docMk/>
            <pc:sldMk cId="2071601767" sldId="365"/>
            <ac:spMk id="11" creationId="{B5930BC4-CC6A-4E02-A1A8-3CF329A5B5F7}"/>
          </ac:spMkLst>
        </pc:spChg>
        <pc:picChg chg="del">
          <ac:chgData name="Michael Zanatta" userId="fa57f52891cc4abc" providerId="LiveId" clId="{F927730C-B6D6-4E15-BC3C-2449B341A5EF}" dt="2019-09-13T08:16:11.945" v="7" actId="478"/>
          <ac:picMkLst>
            <pc:docMk/>
            <pc:sldMk cId="2071601767" sldId="365"/>
            <ac:picMk id="3" creationId="{4747EEAA-A61F-440E-A624-891A6CDEBB51}"/>
          </ac:picMkLst>
        </pc:picChg>
        <pc:picChg chg="del">
          <ac:chgData name="Michael Zanatta" userId="fa57f52891cc4abc" providerId="LiveId" clId="{F927730C-B6D6-4E15-BC3C-2449B341A5EF}" dt="2019-09-13T08:16:10.843" v="4" actId="478"/>
          <ac:picMkLst>
            <pc:docMk/>
            <pc:sldMk cId="2071601767" sldId="365"/>
            <ac:picMk id="10" creationId="{5EF5A4CD-9EBB-42AA-8B32-E85280CB8C34}"/>
          </ac:picMkLst>
        </pc:picChg>
        <pc:picChg chg="del">
          <ac:chgData name="Michael Zanatta" userId="fa57f52891cc4abc" providerId="LiveId" clId="{F927730C-B6D6-4E15-BC3C-2449B341A5EF}" dt="2019-09-13T08:16:11.250" v="5" actId="478"/>
          <ac:picMkLst>
            <pc:docMk/>
            <pc:sldMk cId="2071601767" sldId="365"/>
            <ac:picMk id="13" creationId="{1A4179B0-751F-42C0-865E-4C3E3A41EC9F}"/>
          </ac:picMkLst>
        </pc:picChg>
        <pc:picChg chg="del">
          <ac:chgData name="Michael Zanatta" userId="fa57f52891cc4abc" providerId="LiveId" clId="{F927730C-B6D6-4E15-BC3C-2449B341A5EF}" dt="2019-09-13T08:16:11.594" v="6" actId="478"/>
          <ac:picMkLst>
            <pc:docMk/>
            <pc:sldMk cId="2071601767" sldId="365"/>
            <ac:picMk id="15" creationId="{F909DB0B-AD34-427C-A927-7F25FFB34E30}"/>
          </ac:picMkLst>
        </pc:picChg>
      </pc:sldChg>
      <pc:sldChg chg="add del">
        <pc:chgData name="Michael Zanatta" userId="fa57f52891cc4abc" providerId="LiveId" clId="{F927730C-B6D6-4E15-BC3C-2449B341A5EF}" dt="2019-09-13T08:15:49.929" v="1" actId="2696"/>
        <pc:sldMkLst>
          <pc:docMk/>
          <pc:sldMk cId="4207881957" sldId="365"/>
        </pc:sldMkLst>
      </pc:sldChg>
      <pc:sldChg chg="modSp add">
        <pc:chgData name="Michael Zanatta" userId="fa57f52891cc4abc" providerId="LiveId" clId="{F927730C-B6D6-4E15-BC3C-2449B341A5EF}" dt="2019-09-13T08:22:44.844" v="534" actId="20577"/>
        <pc:sldMkLst>
          <pc:docMk/>
          <pc:sldMk cId="584708367" sldId="366"/>
        </pc:sldMkLst>
        <pc:spChg chg="mod">
          <ac:chgData name="Michael Zanatta" userId="fa57f52891cc4abc" providerId="LiveId" clId="{F927730C-B6D6-4E15-BC3C-2449B341A5EF}" dt="2019-09-13T08:22:44.844" v="534" actId="20577"/>
          <ac:spMkLst>
            <pc:docMk/>
            <pc:sldMk cId="584708367" sldId="366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9-13T08:34:22.401" v="753" actId="20577"/>
        <pc:sldMkLst>
          <pc:docMk/>
          <pc:sldMk cId="2664805026" sldId="367"/>
        </pc:sldMkLst>
        <pc:spChg chg="mod">
          <ac:chgData name="Michael Zanatta" userId="fa57f52891cc4abc" providerId="LiveId" clId="{F927730C-B6D6-4E15-BC3C-2449B341A5EF}" dt="2019-09-13T08:34:22.401" v="753" actId="20577"/>
          <ac:spMkLst>
            <pc:docMk/>
            <pc:sldMk cId="2664805026" sldId="367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9-13T08:32:18.508" v="600" actId="1076"/>
          <ac:picMkLst>
            <pc:docMk/>
            <pc:sldMk cId="2664805026" sldId="367"/>
            <ac:picMk id="4" creationId="{E09195F0-48B8-F148-8049-1E870D405370}"/>
          </ac:picMkLst>
        </pc:picChg>
      </pc:sldChg>
    </pc:docChg>
  </pc:docChgLst>
  <pc:docChgLst>
    <pc:chgData name="Michael Zanatta" userId="fa57f52891cc4abc" providerId="LiveId" clId="{BA2E6E80-4618-4D10-AD10-9B65CA4B478F}"/>
    <pc:docChg chg="undo custSel addSld delSld modSld sldOrd">
      <pc:chgData name="Michael Zanatta" userId="fa57f52891cc4abc" providerId="LiveId" clId="{BA2E6E80-4618-4D10-AD10-9B65CA4B478F}" dt="2019-10-25T23:19:01.220" v="7528" actId="20577"/>
      <pc:docMkLst>
        <pc:docMk/>
      </pc:docMkLst>
      <pc:sldChg chg="modSp">
        <pc:chgData name="Michael Zanatta" userId="fa57f52891cc4abc" providerId="LiveId" clId="{BA2E6E80-4618-4D10-AD10-9B65CA4B478F}" dt="2019-10-23T08:32:02.698" v="3137" actId="14100"/>
        <pc:sldMkLst>
          <pc:docMk/>
          <pc:sldMk cId="1724188532" sldId="349"/>
        </pc:sldMkLst>
        <pc:spChg chg="mod">
          <ac:chgData name="Michael Zanatta" userId="fa57f52891cc4abc" providerId="LiveId" clId="{BA2E6E80-4618-4D10-AD10-9B65CA4B478F}" dt="2019-10-23T08:32:02.698" v="3137" actId="14100"/>
          <ac:spMkLst>
            <pc:docMk/>
            <pc:sldMk cId="1724188532" sldId="349"/>
            <ac:spMk id="5" creationId="{E30C5A45-3460-6B4F-BC44-F5513C3BF261}"/>
          </ac:spMkLst>
        </pc:spChg>
      </pc:sldChg>
      <pc:sldChg chg="ord">
        <pc:chgData name="Michael Zanatta" userId="fa57f52891cc4abc" providerId="LiveId" clId="{BA2E6E80-4618-4D10-AD10-9B65CA4B478F}" dt="2019-10-22T03:57:19.951" v="10"/>
        <pc:sldMkLst>
          <pc:docMk/>
          <pc:sldMk cId="3082713302" sldId="357"/>
        </pc:sldMkLst>
      </pc:sldChg>
      <pc:sldChg chg="modSp">
        <pc:chgData name="Michael Zanatta" userId="fa57f52891cc4abc" providerId="LiveId" clId="{BA2E6E80-4618-4D10-AD10-9B65CA4B478F}" dt="2019-10-23T08:33:12.273" v="3175" actId="20577"/>
        <pc:sldMkLst>
          <pc:docMk/>
          <pc:sldMk cId="2071601767" sldId="365"/>
        </pc:sldMkLst>
        <pc:spChg chg="mod">
          <ac:chgData name="Michael Zanatta" userId="fa57f52891cc4abc" providerId="LiveId" clId="{BA2E6E80-4618-4D10-AD10-9B65CA4B478F}" dt="2019-10-23T08:31:35.686" v="3115" actId="20577"/>
          <ac:spMkLst>
            <pc:docMk/>
            <pc:sldMk cId="2071601767" sldId="365"/>
            <ac:spMk id="5" creationId="{884482B1-DCA9-4BA7-B263-8663069CA308}"/>
          </ac:spMkLst>
        </pc:spChg>
        <pc:spChg chg="mod">
          <ac:chgData name="Michael Zanatta" userId="fa57f52891cc4abc" providerId="LiveId" clId="{BA2E6E80-4618-4D10-AD10-9B65CA4B478F}" dt="2019-10-23T08:33:12.273" v="3175" actId="20577"/>
          <ac:spMkLst>
            <pc:docMk/>
            <pc:sldMk cId="2071601767" sldId="365"/>
            <ac:spMk id="7" creationId="{ED5ADC38-5201-974D-A30A-DE8429F18478}"/>
          </ac:spMkLst>
        </pc:spChg>
      </pc:sldChg>
      <pc:sldChg chg="del">
        <pc:chgData name="Michael Zanatta" userId="fa57f52891cc4abc" providerId="LiveId" clId="{BA2E6E80-4618-4D10-AD10-9B65CA4B478F}" dt="2019-10-23T08:31:29.597" v="3099" actId="2696"/>
        <pc:sldMkLst>
          <pc:docMk/>
          <pc:sldMk cId="3516082232" sldId="372"/>
        </pc:sldMkLst>
      </pc:sldChg>
      <pc:sldChg chg="modSp">
        <pc:chgData name="Michael Zanatta" userId="fa57f52891cc4abc" providerId="LiveId" clId="{BA2E6E80-4618-4D10-AD10-9B65CA4B478F}" dt="2019-10-25T08:05:46.541" v="6481" actId="20577"/>
        <pc:sldMkLst>
          <pc:docMk/>
          <pc:sldMk cId="1147014002" sldId="380"/>
        </pc:sldMkLst>
        <pc:spChg chg="mod">
          <ac:chgData name="Michael Zanatta" userId="fa57f52891cc4abc" providerId="LiveId" clId="{BA2E6E80-4618-4D10-AD10-9B65CA4B478F}" dt="2019-10-22T03:58:11.414" v="23" actId="20577"/>
          <ac:spMkLst>
            <pc:docMk/>
            <pc:sldMk cId="1147014002" sldId="380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08:05:46.541" v="6481" actId="20577"/>
          <ac:spMkLst>
            <pc:docMk/>
            <pc:sldMk cId="1147014002" sldId="380"/>
            <ac:spMk id="7" creationId="{ED5ADC38-5201-974D-A30A-DE8429F18478}"/>
          </ac:spMkLst>
        </pc:spChg>
      </pc:sldChg>
      <pc:sldChg chg="del">
        <pc:chgData name="Michael Zanatta" userId="fa57f52891cc4abc" providerId="LiveId" clId="{BA2E6E80-4618-4D10-AD10-9B65CA4B478F}" dt="2019-10-22T03:59:36.798" v="121" actId="2696"/>
        <pc:sldMkLst>
          <pc:docMk/>
          <pc:sldMk cId="2776398725" sldId="381"/>
        </pc:sldMkLst>
      </pc:sldChg>
      <pc:sldChg chg="ord">
        <pc:chgData name="Michael Zanatta" userId="fa57f52891cc4abc" providerId="LiveId" clId="{BA2E6E80-4618-4D10-AD10-9B65CA4B478F}" dt="2019-10-22T03:59:30.112" v="110"/>
        <pc:sldMkLst>
          <pc:docMk/>
          <pc:sldMk cId="3035250875" sldId="403"/>
        </pc:sldMkLst>
      </pc:sldChg>
      <pc:sldChg chg="ord">
        <pc:chgData name="Michael Zanatta" userId="fa57f52891cc4abc" providerId="LiveId" clId="{BA2E6E80-4618-4D10-AD10-9B65CA4B478F}" dt="2019-10-22T03:58:03.903" v="11"/>
        <pc:sldMkLst>
          <pc:docMk/>
          <pc:sldMk cId="61567" sldId="404"/>
        </pc:sldMkLst>
      </pc:sldChg>
      <pc:sldChg chg="del">
        <pc:chgData name="Michael Zanatta" userId="fa57f52891cc4abc" providerId="LiveId" clId="{BA2E6E80-4618-4D10-AD10-9B65CA4B478F}" dt="2019-10-22T03:59:36.780" v="111" actId="2696"/>
        <pc:sldMkLst>
          <pc:docMk/>
          <pc:sldMk cId="1250307344" sldId="409"/>
        </pc:sldMkLst>
      </pc:sldChg>
      <pc:sldChg chg="del">
        <pc:chgData name="Michael Zanatta" userId="fa57f52891cc4abc" providerId="LiveId" clId="{BA2E6E80-4618-4D10-AD10-9B65CA4B478F}" dt="2019-10-22T03:55:42.354" v="9" actId="2696"/>
        <pc:sldMkLst>
          <pc:docMk/>
          <pc:sldMk cId="3588301041" sldId="410"/>
        </pc:sldMkLst>
      </pc:sldChg>
      <pc:sldChg chg="del">
        <pc:chgData name="Michael Zanatta" userId="fa57f52891cc4abc" providerId="LiveId" clId="{BA2E6E80-4618-4D10-AD10-9B65CA4B478F}" dt="2019-10-22T03:55:42.352" v="8" actId="2696"/>
        <pc:sldMkLst>
          <pc:docMk/>
          <pc:sldMk cId="1079054914" sldId="411"/>
        </pc:sldMkLst>
      </pc:sldChg>
      <pc:sldChg chg="del">
        <pc:chgData name="Michael Zanatta" userId="fa57f52891cc4abc" providerId="LiveId" clId="{BA2E6E80-4618-4D10-AD10-9B65CA4B478F}" dt="2019-10-22T03:55:42.346" v="4" actId="2696"/>
        <pc:sldMkLst>
          <pc:docMk/>
          <pc:sldMk cId="869589408" sldId="412"/>
        </pc:sldMkLst>
      </pc:sldChg>
      <pc:sldChg chg="del">
        <pc:chgData name="Michael Zanatta" userId="fa57f52891cc4abc" providerId="LiveId" clId="{BA2E6E80-4618-4D10-AD10-9B65CA4B478F}" dt="2019-10-22T03:55:42.349" v="6" actId="2696"/>
        <pc:sldMkLst>
          <pc:docMk/>
          <pc:sldMk cId="2709205481" sldId="413"/>
        </pc:sldMkLst>
      </pc:sldChg>
      <pc:sldChg chg="del">
        <pc:chgData name="Michael Zanatta" userId="fa57f52891cc4abc" providerId="LiveId" clId="{BA2E6E80-4618-4D10-AD10-9B65CA4B478F}" dt="2019-10-22T03:55:42.347" v="5" actId="2696"/>
        <pc:sldMkLst>
          <pc:docMk/>
          <pc:sldMk cId="1111586163" sldId="414"/>
        </pc:sldMkLst>
      </pc:sldChg>
      <pc:sldChg chg="del">
        <pc:chgData name="Michael Zanatta" userId="fa57f52891cc4abc" providerId="LiveId" clId="{BA2E6E80-4618-4D10-AD10-9B65CA4B478F}" dt="2019-10-22T03:55:42.351" v="7" actId="2696"/>
        <pc:sldMkLst>
          <pc:docMk/>
          <pc:sldMk cId="686326936" sldId="415"/>
        </pc:sldMkLst>
      </pc:sldChg>
      <pc:sldChg chg="del">
        <pc:chgData name="Michael Zanatta" userId="fa57f52891cc4abc" providerId="LiveId" clId="{BA2E6E80-4618-4D10-AD10-9B65CA4B478F}" dt="2019-10-22T03:59:36.782" v="112" actId="2696"/>
        <pc:sldMkLst>
          <pc:docMk/>
          <pc:sldMk cId="1223885047" sldId="416"/>
        </pc:sldMkLst>
      </pc:sldChg>
      <pc:sldChg chg="del">
        <pc:chgData name="Michael Zanatta" userId="fa57f52891cc4abc" providerId="LiveId" clId="{BA2E6E80-4618-4D10-AD10-9B65CA4B478F}" dt="2019-10-22T03:59:36.785" v="114" actId="2696"/>
        <pc:sldMkLst>
          <pc:docMk/>
          <pc:sldMk cId="3467049377" sldId="417"/>
        </pc:sldMkLst>
      </pc:sldChg>
      <pc:sldChg chg="del">
        <pc:chgData name="Michael Zanatta" userId="fa57f52891cc4abc" providerId="LiveId" clId="{BA2E6E80-4618-4D10-AD10-9B65CA4B478F}" dt="2019-10-22T03:59:36.783" v="113" actId="2696"/>
        <pc:sldMkLst>
          <pc:docMk/>
          <pc:sldMk cId="43077408" sldId="418"/>
        </pc:sldMkLst>
      </pc:sldChg>
      <pc:sldChg chg="del">
        <pc:chgData name="Michael Zanatta" userId="fa57f52891cc4abc" providerId="LiveId" clId="{BA2E6E80-4618-4D10-AD10-9B65CA4B478F}" dt="2019-10-22T03:59:36.787" v="115" actId="2696"/>
        <pc:sldMkLst>
          <pc:docMk/>
          <pc:sldMk cId="785113158" sldId="419"/>
        </pc:sldMkLst>
      </pc:sldChg>
      <pc:sldChg chg="del">
        <pc:chgData name="Michael Zanatta" userId="fa57f52891cc4abc" providerId="LiveId" clId="{BA2E6E80-4618-4D10-AD10-9B65CA4B478F}" dt="2019-10-22T03:59:36.789" v="116" actId="2696"/>
        <pc:sldMkLst>
          <pc:docMk/>
          <pc:sldMk cId="3062389118" sldId="420"/>
        </pc:sldMkLst>
      </pc:sldChg>
      <pc:sldChg chg="modSp ord">
        <pc:chgData name="Michael Zanatta" userId="fa57f52891cc4abc" providerId="LiveId" clId="{BA2E6E80-4618-4D10-AD10-9B65CA4B478F}" dt="2019-10-25T23:19:01.220" v="7528" actId="20577"/>
        <pc:sldMkLst>
          <pc:docMk/>
          <pc:sldMk cId="3424515740" sldId="421"/>
        </pc:sldMkLst>
        <pc:spChg chg="mod">
          <ac:chgData name="Michael Zanatta" userId="fa57f52891cc4abc" providerId="LiveId" clId="{BA2E6E80-4618-4D10-AD10-9B65CA4B478F}" dt="2019-10-25T23:19:01.220" v="7528" actId="20577"/>
          <ac:spMkLst>
            <pc:docMk/>
            <pc:sldMk cId="3424515740" sldId="421"/>
            <ac:spMk id="7" creationId="{ED5ADC38-5201-974D-A30A-DE8429F18478}"/>
          </ac:spMkLst>
        </pc:spChg>
      </pc:sldChg>
      <pc:sldChg chg="del">
        <pc:chgData name="Michael Zanatta" userId="fa57f52891cc4abc" providerId="LiveId" clId="{BA2E6E80-4618-4D10-AD10-9B65CA4B478F}" dt="2019-10-22T03:55:42.344" v="3" actId="2696"/>
        <pc:sldMkLst>
          <pc:docMk/>
          <pc:sldMk cId="1229199017" sldId="422"/>
        </pc:sldMkLst>
      </pc:sldChg>
      <pc:sldChg chg="del">
        <pc:chgData name="Michael Zanatta" userId="fa57f52891cc4abc" providerId="LiveId" clId="{BA2E6E80-4618-4D10-AD10-9B65CA4B478F}" dt="2019-10-22T03:55:42.342" v="2" actId="2696"/>
        <pc:sldMkLst>
          <pc:docMk/>
          <pc:sldMk cId="2856069432" sldId="423"/>
        </pc:sldMkLst>
      </pc:sldChg>
      <pc:sldChg chg="del">
        <pc:chgData name="Michael Zanatta" userId="fa57f52891cc4abc" providerId="LiveId" clId="{BA2E6E80-4618-4D10-AD10-9B65CA4B478F}" dt="2019-10-22T03:55:42.340" v="1" actId="2696"/>
        <pc:sldMkLst>
          <pc:docMk/>
          <pc:sldMk cId="3799905368" sldId="424"/>
        </pc:sldMkLst>
      </pc:sldChg>
      <pc:sldChg chg="del">
        <pc:chgData name="Michael Zanatta" userId="fa57f52891cc4abc" providerId="LiveId" clId="{BA2E6E80-4618-4D10-AD10-9B65CA4B478F}" dt="2019-10-22T03:59:36.799" v="122" actId="2696"/>
        <pc:sldMkLst>
          <pc:docMk/>
          <pc:sldMk cId="3715011289" sldId="425"/>
        </pc:sldMkLst>
      </pc:sldChg>
      <pc:sldChg chg="del">
        <pc:chgData name="Michael Zanatta" userId="fa57f52891cc4abc" providerId="LiveId" clId="{BA2E6E80-4618-4D10-AD10-9B65CA4B478F}" dt="2019-10-22T03:59:36.793" v="118" actId="2696"/>
        <pc:sldMkLst>
          <pc:docMk/>
          <pc:sldMk cId="689074644" sldId="426"/>
        </pc:sldMkLst>
      </pc:sldChg>
      <pc:sldChg chg="del">
        <pc:chgData name="Michael Zanatta" userId="fa57f52891cc4abc" providerId="LiveId" clId="{BA2E6E80-4618-4D10-AD10-9B65CA4B478F}" dt="2019-10-22T03:59:36.796" v="120" actId="2696"/>
        <pc:sldMkLst>
          <pc:docMk/>
          <pc:sldMk cId="349020852" sldId="427"/>
        </pc:sldMkLst>
      </pc:sldChg>
      <pc:sldChg chg="del">
        <pc:chgData name="Michael Zanatta" userId="fa57f52891cc4abc" providerId="LiveId" clId="{BA2E6E80-4618-4D10-AD10-9B65CA4B478F}" dt="2019-10-22T03:59:36.791" v="117" actId="2696"/>
        <pc:sldMkLst>
          <pc:docMk/>
          <pc:sldMk cId="3360619240" sldId="428"/>
        </pc:sldMkLst>
      </pc:sldChg>
      <pc:sldChg chg="del">
        <pc:chgData name="Michael Zanatta" userId="fa57f52891cc4abc" providerId="LiveId" clId="{BA2E6E80-4618-4D10-AD10-9B65CA4B478F}" dt="2019-10-22T03:55:42.338" v="0" actId="2696"/>
        <pc:sldMkLst>
          <pc:docMk/>
          <pc:sldMk cId="4066007103" sldId="429"/>
        </pc:sldMkLst>
      </pc:sldChg>
      <pc:sldChg chg="del">
        <pc:chgData name="Michael Zanatta" userId="fa57f52891cc4abc" providerId="LiveId" clId="{BA2E6E80-4618-4D10-AD10-9B65CA4B478F}" dt="2019-10-22T03:59:36.795" v="119" actId="2696"/>
        <pc:sldMkLst>
          <pc:docMk/>
          <pc:sldMk cId="1833313981" sldId="430"/>
        </pc:sldMkLst>
      </pc:sldChg>
      <pc:sldChg chg="modSp add del">
        <pc:chgData name="Michael Zanatta" userId="fa57f52891cc4abc" providerId="LiveId" clId="{BA2E6E80-4618-4D10-AD10-9B65CA4B478F}" dt="2019-10-25T08:03:03.341" v="5978" actId="2696"/>
        <pc:sldMkLst>
          <pc:docMk/>
          <pc:sldMk cId="1526224477" sldId="433"/>
        </pc:sldMkLst>
        <pc:spChg chg="mod">
          <ac:chgData name="Michael Zanatta" userId="fa57f52891cc4abc" providerId="LiveId" clId="{BA2E6E80-4618-4D10-AD10-9B65CA4B478F}" dt="2019-10-22T04:00:00.584" v="142" actId="20577"/>
          <ac:spMkLst>
            <pc:docMk/>
            <pc:sldMk cId="1526224477" sldId="433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2T03:59:50.802" v="140" actId="20577"/>
          <ac:spMkLst>
            <pc:docMk/>
            <pc:sldMk cId="1526224477" sldId="433"/>
            <ac:spMk id="7" creationId="{ED5ADC38-5201-974D-A30A-DE8429F18478}"/>
          </ac:spMkLst>
        </pc:spChg>
      </pc:sldChg>
      <pc:sldChg chg="modSp add">
        <pc:chgData name="Michael Zanatta" userId="fa57f52891cc4abc" providerId="LiveId" clId="{BA2E6E80-4618-4D10-AD10-9B65CA4B478F}" dt="2019-10-25T08:05:06.800" v="6406" actId="20577"/>
        <pc:sldMkLst>
          <pc:docMk/>
          <pc:sldMk cId="1691107473" sldId="434"/>
        </pc:sldMkLst>
        <pc:spChg chg="mod">
          <ac:chgData name="Michael Zanatta" userId="fa57f52891cc4abc" providerId="LiveId" clId="{BA2E6E80-4618-4D10-AD10-9B65CA4B478F}" dt="2019-10-25T08:04:59.782" v="6379" actId="20577"/>
          <ac:spMkLst>
            <pc:docMk/>
            <pc:sldMk cId="1691107473" sldId="434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08:05:06.800" v="6406" actId="20577"/>
          <ac:spMkLst>
            <pc:docMk/>
            <pc:sldMk cId="1691107473" sldId="434"/>
            <ac:spMk id="7" creationId="{ED5ADC38-5201-974D-A30A-DE8429F18478}"/>
          </ac:spMkLst>
        </pc:spChg>
        <pc:picChg chg="mod">
          <ac:chgData name="Michael Zanatta" userId="fa57f52891cc4abc" providerId="LiveId" clId="{BA2E6E80-4618-4D10-AD10-9B65CA4B478F}" dt="2019-10-25T08:03:39.435" v="6047" actId="1076"/>
          <ac:picMkLst>
            <pc:docMk/>
            <pc:sldMk cId="1691107473" sldId="434"/>
            <ac:picMk id="4" creationId="{E09195F0-48B8-F148-8049-1E870D405370}"/>
          </ac:picMkLst>
        </pc:picChg>
      </pc:sldChg>
      <pc:sldChg chg="modSp add del">
        <pc:chgData name="Michael Zanatta" userId="fa57f52891cc4abc" providerId="LiveId" clId="{BA2E6E80-4618-4D10-AD10-9B65CA4B478F}" dt="2019-10-25T08:03:10.701" v="5979" actId="2696"/>
        <pc:sldMkLst>
          <pc:docMk/>
          <pc:sldMk cId="2536261843" sldId="435"/>
        </pc:sldMkLst>
        <pc:spChg chg="mod">
          <ac:chgData name="Michael Zanatta" userId="fa57f52891cc4abc" providerId="LiveId" clId="{BA2E6E80-4618-4D10-AD10-9B65CA4B478F}" dt="2019-10-22T04:00:06.459" v="145" actId="20577"/>
          <ac:spMkLst>
            <pc:docMk/>
            <pc:sldMk cId="2536261843" sldId="435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2T04:00:28.269" v="217" actId="20577"/>
          <ac:spMkLst>
            <pc:docMk/>
            <pc:sldMk cId="2536261843" sldId="435"/>
            <ac:spMk id="7" creationId="{ED5ADC38-5201-974D-A30A-DE8429F18478}"/>
          </ac:spMkLst>
        </pc:spChg>
      </pc:sldChg>
      <pc:sldChg chg="modSp add del ord">
        <pc:chgData name="Michael Zanatta" userId="fa57f52891cc4abc" providerId="LiveId" clId="{BA2E6E80-4618-4D10-AD10-9B65CA4B478F}" dt="2019-10-23T08:24:03.284" v="2498" actId="2696"/>
        <pc:sldMkLst>
          <pc:docMk/>
          <pc:sldMk cId="4148209742" sldId="436"/>
        </pc:sldMkLst>
        <pc:spChg chg="mod">
          <ac:chgData name="Michael Zanatta" userId="fa57f52891cc4abc" providerId="LiveId" clId="{BA2E6E80-4618-4D10-AD10-9B65CA4B478F}" dt="2019-10-22T04:01:48.311" v="341" actId="20577"/>
          <ac:spMkLst>
            <pc:docMk/>
            <pc:sldMk cId="4148209742" sldId="436"/>
            <ac:spMk id="5" creationId="{E30C5A45-3460-6B4F-BC44-F5513C3BF261}"/>
          </ac:spMkLst>
        </pc:spChg>
      </pc:sldChg>
      <pc:sldChg chg="modSp add del ord">
        <pc:chgData name="Michael Zanatta" userId="fa57f52891cc4abc" providerId="LiveId" clId="{BA2E6E80-4618-4D10-AD10-9B65CA4B478F}" dt="2019-10-23T08:24:07.847" v="2499" actId="2696"/>
        <pc:sldMkLst>
          <pc:docMk/>
          <pc:sldMk cId="574363664" sldId="437"/>
        </pc:sldMkLst>
        <pc:spChg chg="mod">
          <ac:chgData name="Michael Zanatta" userId="fa57f52891cc4abc" providerId="LiveId" clId="{BA2E6E80-4618-4D10-AD10-9B65CA4B478F}" dt="2019-10-22T04:02:23.772" v="378" actId="20577"/>
          <ac:spMkLst>
            <pc:docMk/>
            <pc:sldMk cId="574363664" sldId="437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BA2E6E80-4618-4D10-AD10-9B65CA4B478F}" dt="2019-10-23T08:32:08.258" v="3139" actId="2696"/>
        <pc:sldMkLst>
          <pc:docMk/>
          <pc:sldMk cId="3959679502" sldId="438"/>
        </pc:sldMkLst>
        <pc:spChg chg="mod">
          <ac:chgData name="Michael Zanatta" userId="fa57f52891cc4abc" providerId="LiveId" clId="{BA2E6E80-4618-4D10-AD10-9B65CA4B478F}" dt="2019-10-22T04:07:20.067" v="469" actId="6549"/>
          <ac:spMkLst>
            <pc:docMk/>
            <pc:sldMk cId="3959679502" sldId="438"/>
            <ac:spMk id="5" creationId="{E30C5A45-3460-6B4F-BC44-F5513C3BF261}"/>
          </ac:spMkLst>
        </pc:spChg>
      </pc:sldChg>
      <pc:sldChg chg="addSp delSp modSp add modNotesTx">
        <pc:chgData name="Michael Zanatta" userId="fa57f52891cc4abc" providerId="LiveId" clId="{BA2E6E80-4618-4D10-AD10-9B65CA4B478F}" dt="2019-10-24T08:02:45.941" v="3779" actId="20577"/>
        <pc:sldMkLst>
          <pc:docMk/>
          <pc:sldMk cId="3487051467" sldId="439"/>
        </pc:sldMkLst>
        <pc:spChg chg="add del">
          <ac:chgData name="Michael Zanatta" userId="fa57f52891cc4abc" providerId="LiveId" clId="{BA2E6E80-4618-4D10-AD10-9B65CA4B478F}" dt="2019-10-23T08:24:25.060" v="2501"/>
          <ac:spMkLst>
            <pc:docMk/>
            <pc:sldMk cId="3487051467" sldId="439"/>
            <ac:spMk id="2" creationId="{31BE0A11-726D-4D87-B781-CCB566B1B9F7}"/>
          </ac:spMkLst>
        </pc:spChg>
        <pc:spChg chg="mod">
          <ac:chgData name="Michael Zanatta" userId="fa57f52891cc4abc" providerId="LiveId" clId="{BA2E6E80-4618-4D10-AD10-9B65CA4B478F}" dt="2019-10-23T08:30:07.891" v="3095" actId="20577"/>
          <ac:spMkLst>
            <pc:docMk/>
            <pc:sldMk cId="3487051467" sldId="439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4T08:02:38.868" v="3765" actId="113"/>
          <ac:spMkLst>
            <pc:docMk/>
            <pc:sldMk cId="3487051467" sldId="439"/>
            <ac:spMk id="7" creationId="{ED5ADC38-5201-974D-A30A-DE8429F18478}"/>
          </ac:spMkLst>
        </pc:spChg>
        <pc:picChg chg="add mod">
          <ac:chgData name="Michael Zanatta" userId="fa57f52891cc4abc" providerId="LiveId" clId="{BA2E6E80-4618-4D10-AD10-9B65CA4B478F}" dt="2019-10-23T08:31:12.427" v="3098" actId="1076"/>
          <ac:picMkLst>
            <pc:docMk/>
            <pc:sldMk cId="3487051467" sldId="439"/>
            <ac:picMk id="3" creationId="{EA16308A-929B-49E8-A80A-CDD127192634}"/>
          </ac:picMkLst>
        </pc:picChg>
      </pc:sldChg>
      <pc:sldChg chg="modSp add modNotesTx">
        <pc:chgData name="Michael Zanatta" userId="fa57f52891cc4abc" providerId="LiveId" clId="{BA2E6E80-4618-4D10-AD10-9B65CA4B478F}" dt="2019-10-24T08:02:24.273" v="3763" actId="20577"/>
        <pc:sldMkLst>
          <pc:docMk/>
          <pc:sldMk cId="2568560628" sldId="440"/>
        </pc:sldMkLst>
        <pc:spChg chg="mod">
          <ac:chgData name="Michael Zanatta" userId="fa57f52891cc4abc" providerId="LiveId" clId="{BA2E6E80-4618-4D10-AD10-9B65CA4B478F}" dt="2019-10-23T07:52:29.946" v="528" actId="20577"/>
          <ac:spMkLst>
            <pc:docMk/>
            <pc:sldMk cId="2568560628" sldId="440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3T08:20:00.404" v="2285" actId="113"/>
          <ac:spMkLst>
            <pc:docMk/>
            <pc:sldMk cId="2568560628" sldId="44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BA2E6E80-4618-4D10-AD10-9B65CA4B478F}" dt="2019-10-23T08:12:21.153" v="1941" actId="20577"/>
        <pc:sldMkLst>
          <pc:docMk/>
          <pc:sldMk cId="988110943" sldId="441"/>
        </pc:sldMkLst>
        <pc:spChg chg="mod">
          <ac:chgData name="Michael Zanatta" userId="fa57f52891cc4abc" providerId="LiveId" clId="{BA2E6E80-4618-4D10-AD10-9B65CA4B478F}" dt="2019-10-23T07:56:49.619" v="864" actId="14100"/>
          <ac:spMkLst>
            <pc:docMk/>
            <pc:sldMk cId="988110943" sldId="441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3T08:12:21.153" v="1941" actId="20577"/>
          <ac:spMkLst>
            <pc:docMk/>
            <pc:sldMk cId="988110943" sldId="441"/>
            <ac:spMk id="7" creationId="{ED5ADC38-5201-974D-A30A-DE8429F18478}"/>
          </ac:spMkLst>
        </pc:spChg>
        <pc:picChg chg="mod">
          <ac:chgData name="Michael Zanatta" userId="fa57f52891cc4abc" providerId="LiveId" clId="{BA2E6E80-4618-4D10-AD10-9B65CA4B478F}" dt="2019-10-23T07:53:40.837" v="649" actId="1076"/>
          <ac:picMkLst>
            <pc:docMk/>
            <pc:sldMk cId="988110943" sldId="441"/>
            <ac:picMk id="4" creationId="{E09195F0-48B8-F148-8049-1E870D405370}"/>
          </ac:picMkLst>
        </pc:picChg>
      </pc:sldChg>
      <pc:sldChg chg="modSp add del">
        <pc:chgData name="Michael Zanatta" userId="fa57f52891cc4abc" providerId="LiveId" clId="{BA2E6E80-4618-4D10-AD10-9B65CA4B478F}" dt="2019-10-23T08:23:59.675" v="2497" actId="2696"/>
        <pc:sldMkLst>
          <pc:docMk/>
          <pc:sldMk cId="3798948659" sldId="442"/>
        </pc:sldMkLst>
        <pc:spChg chg="mod">
          <ac:chgData name="Michael Zanatta" userId="fa57f52891cc4abc" providerId="LiveId" clId="{BA2E6E80-4618-4D10-AD10-9B65CA4B478F}" dt="2019-10-23T07:56:33.431" v="860" actId="20577"/>
          <ac:spMkLst>
            <pc:docMk/>
            <pc:sldMk cId="3798948659" sldId="442"/>
            <ac:spMk id="5" creationId="{E30C5A45-3460-6B4F-BC44-F5513C3BF261}"/>
          </ac:spMkLst>
        </pc:spChg>
        <pc:picChg chg="mod">
          <ac:chgData name="Michael Zanatta" userId="fa57f52891cc4abc" providerId="LiveId" clId="{BA2E6E80-4618-4D10-AD10-9B65CA4B478F}" dt="2019-10-23T08:23:04.869" v="2496" actId="1076"/>
          <ac:picMkLst>
            <pc:docMk/>
            <pc:sldMk cId="3798948659" sldId="442"/>
            <ac:picMk id="2" creationId="{6DE93A9B-B3F0-254E-B3B0-9F508C54D001}"/>
          </ac:picMkLst>
        </pc:picChg>
        <pc:picChg chg="mod">
          <ac:chgData name="Michael Zanatta" userId="fa57f52891cc4abc" providerId="LiveId" clId="{BA2E6E80-4618-4D10-AD10-9B65CA4B478F}" dt="2019-10-23T08:23:04.263" v="2495" actId="1076"/>
          <ac:picMkLst>
            <pc:docMk/>
            <pc:sldMk cId="3798948659" sldId="442"/>
            <ac:picMk id="3" creationId="{D5ABC5AC-DCD4-6F4A-B2DB-FF28E61B56CF}"/>
          </ac:picMkLst>
        </pc:picChg>
      </pc:sldChg>
      <pc:sldChg chg="modSp add">
        <pc:chgData name="Michael Zanatta" userId="fa57f52891cc4abc" providerId="LiveId" clId="{BA2E6E80-4618-4D10-AD10-9B65CA4B478F}" dt="2019-10-23T08:08:24.510" v="1624" actId="113"/>
        <pc:sldMkLst>
          <pc:docMk/>
          <pc:sldMk cId="3136561905" sldId="443"/>
        </pc:sldMkLst>
        <pc:spChg chg="mod">
          <ac:chgData name="Michael Zanatta" userId="fa57f52891cc4abc" providerId="LiveId" clId="{BA2E6E80-4618-4D10-AD10-9B65CA4B478F}" dt="2019-10-23T07:59:46.613" v="892" actId="20577"/>
          <ac:spMkLst>
            <pc:docMk/>
            <pc:sldMk cId="3136561905" sldId="443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3T08:08:24.510" v="1624" actId="113"/>
          <ac:spMkLst>
            <pc:docMk/>
            <pc:sldMk cId="3136561905" sldId="443"/>
            <ac:spMk id="7" creationId="{ED5ADC38-5201-974D-A30A-DE8429F18478}"/>
          </ac:spMkLst>
        </pc:spChg>
      </pc:sldChg>
      <pc:sldChg chg="addSp modSp add">
        <pc:chgData name="Michael Zanatta" userId="fa57f52891cc4abc" providerId="LiveId" clId="{BA2E6E80-4618-4D10-AD10-9B65CA4B478F}" dt="2019-10-24T08:04:31.360" v="3814" actId="20577"/>
        <pc:sldMkLst>
          <pc:docMk/>
          <pc:sldMk cId="271199307" sldId="444"/>
        </pc:sldMkLst>
        <pc:spChg chg="mod">
          <ac:chgData name="Michael Zanatta" userId="fa57f52891cc4abc" providerId="LiveId" clId="{BA2E6E80-4618-4D10-AD10-9B65CA4B478F}" dt="2019-10-23T08:04:41.710" v="1355" actId="20577"/>
          <ac:spMkLst>
            <pc:docMk/>
            <pc:sldMk cId="271199307" sldId="444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4T08:04:31.360" v="3814" actId="20577"/>
          <ac:spMkLst>
            <pc:docMk/>
            <pc:sldMk cId="271199307" sldId="444"/>
            <ac:spMk id="7" creationId="{ED5ADC38-5201-974D-A30A-DE8429F18478}"/>
          </ac:spMkLst>
        </pc:spChg>
        <pc:picChg chg="add mod">
          <ac:chgData name="Michael Zanatta" userId="fa57f52891cc4abc" providerId="LiveId" clId="{BA2E6E80-4618-4D10-AD10-9B65CA4B478F}" dt="2019-10-23T08:07:14.036" v="1594" actId="1076"/>
          <ac:picMkLst>
            <pc:docMk/>
            <pc:sldMk cId="271199307" sldId="444"/>
            <ac:picMk id="2" creationId="{10E12DF3-473E-450E-87B3-BA20AAF09E0E}"/>
          </ac:picMkLst>
        </pc:picChg>
      </pc:sldChg>
      <pc:sldChg chg="add del">
        <pc:chgData name="Michael Zanatta" userId="fa57f52891cc4abc" providerId="LiveId" clId="{BA2E6E80-4618-4D10-AD10-9B65CA4B478F}" dt="2019-10-23T08:02:49.404" v="1293"/>
        <pc:sldMkLst>
          <pc:docMk/>
          <pc:sldMk cId="2264388565" sldId="444"/>
        </pc:sldMkLst>
      </pc:sldChg>
      <pc:sldChg chg="add del">
        <pc:chgData name="Michael Zanatta" userId="fa57f52891cc4abc" providerId="LiveId" clId="{BA2E6E80-4618-4D10-AD10-9B65CA4B478F}" dt="2019-10-23T08:20:09.646" v="2287"/>
        <pc:sldMkLst>
          <pc:docMk/>
          <pc:sldMk cId="1154386221" sldId="445"/>
        </pc:sldMkLst>
      </pc:sldChg>
      <pc:sldChg chg="modSp add modNotesTx">
        <pc:chgData name="Michael Zanatta" userId="fa57f52891cc4abc" providerId="LiveId" clId="{BA2E6E80-4618-4D10-AD10-9B65CA4B478F}" dt="2019-10-24T08:02:21.664" v="3762" actId="20577"/>
        <pc:sldMkLst>
          <pc:docMk/>
          <pc:sldMk cId="1409349560" sldId="445"/>
        </pc:sldMkLst>
        <pc:spChg chg="mod">
          <ac:chgData name="Michael Zanatta" userId="fa57f52891cc4abc" providerId="LiveId" clId="{BA2E6E80-4618-4D10-AD10-9B65CA4B478F}" dt="2019-10-23T08:20:15.208" v="2295" actId="20577"/>
          <ac:spMkLst>
            <pc:docMk/>
            <pc:sldMk cId="1409349560" sldId="445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3T08:22:02.598" v="2489" actId="14100"/>
          <ac:spMkLst>
            <pc:docMk/>
            <pc:sldMk cId="1409349560" sldId="445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BA2E6E80-4618-4D10-AD10-9B65CA4B478F}" dt="2019-10-24T08:02:17.358" v="3761" actId="20577"/>
        <pc:sldMkLst>
          <pc:docMk/>
          <pc:sldMk cId="3441705341" sldId="446"/>
        </pc:sldMkLst>
        <pc:spChg chg="mod">
          <ac:chgData name="Michael Zanatta" userId="fa57f52891cc4abc" providerId="LiveId" clId="{BA2E6E80-4618-4D10-AD10-9B65CA4B478F}" dt="2019-10-23T08:22:05.595" v="2490" actId="14100"/>
          <ac:spMkLst>
            <pc:docMk/>
            <pc:sldMk cId="3441705341" sldId="446"/>
            <ac:spMk id="7" creationId="{ED5ADC38-5201-974D-A30A-DE8429F18478}"/>
          </ac:spMkLst>
        </pc:spChg>
      </pc:sldChg>
      <pc:sldChg chg="modSp add">
        <pc:chgData name="Michael Zanatta" userId="fa57f52891cc4abc" providerId="LiveId" clId="{BA2E6E80-4618-4D10-AD10-9B65CA4B478F}" dt="2019-10-23T08:30:03.519" v="3094" actId="20577"/>
        <pc:sldMkLst>
          <pc:docMk/>
          <pc:sldMk cId="2012121552" sldId="447"/>
        </pc:sldMkLst>
        <pc:spChg chg="mod">
          <ac:chgData name="Michael Zanatta" userId="fa57f52891cc4abc" providerId="LiveId" clId="{BA2E6E80-4618-4D10-AD10-9B65CA4B478F}" dt="2019-10-23T08:30:03.519" v="3094" actId="20577"/>
          <ac:spMkLst>
            <pc:docMk/>
            <pc:sldMk cId="2012121552" sldId="447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3T08:29:44.668" v="3093" actId="5793"/>
          <ac:spMkLst>
            <pc:docMk/>
            <pc:sldMk cId="2012121552" sldId="447"/>
            <ac:spMk id="7" creationId="{ED5ADC38-5201-974D-A30A-DE8429F18478}"/>
          </ac:spMkLst>
        </pc:spChg>
      </pc:sldChg>
      <pc:sldChg chg="modSp add">
        <pc:chgData name="Michael Zanatta" userId="fa57f52891cc4abc" providerId="LiveId" clId="{BA2E6E80-4618-4D10-AD10-9B65CA4B478F}" dt="2019-10-23T08:32:10.755" v="3141" actId="20577"/>
        <pc:sldMkLst>
          <pc:docMk/>
          <pc:sldMk cId="764801825" sldId="448"/>
        </pc:sldMkLst>
        <pc:spChg chg="mod">
          <ac:chgData name="Michael Zanatta" userId="fa57f52891cc4abc" providerId="LiveId" clId="{BA2E6E80-4618-4D10-AD10-9B65CA4B478F}" dt="2019-10-23T08:32:10.755" v="3141" actId="20577"/>
          <ac:spMkLst>
            <pc:docMk/>
            <pc:sldMk cId="764801825" sldId="448"/>
            <ac:spMk id="5" creationId="{E30C5A45-3460-6B4F-BC44-F5513C3BF261}"/>
          </ac:spMkLst>
        </pc:spChg>
      </pc:sldChg>
      <pc:sldChg chg="add">
        <pc:chgData name="Michael Zanatta" userId="fa57f52891cc4abc" providerId="LiveId" clId="{BA2E6E80-4618-4D10-AD10-9B65CA4B478F}" dt="2019-10-23T08:33:27.019" v="3176"/>
        <pc:sldMkLst>
          <pc:docMk/>
          <pc:sldMk cId="3419222725" sldId="449"/>
        </pc:sldMkLst>
      </pc:sldChg>
      <pc:sldChg chg="add del">
        <pc:chgData name="Michael Zanatta" userId="fa57f52891cc4abc" providerId="LiveId" clId="{BA2E6E80-4618-4D10-AD10-9B65CA4B478F}" dt="2019-10-24T07:28:49.020" v="3249" actId="2696"/>
        <pc:sldMkLst>
          <pc:docMk/>
          <pc:sldMk cId="3739367977" sldId="450"/>
        </pc:sldMkLst>
      </pc:sldChg>
      <pc:sldChg chg="delSp modSp add">
        <pc:chgData name="Michael Zanatta" userId="fa57f52891cc4abc" providerId="LiveId" clId="{BA2E6E80-4618-4D10-AD10-9B65CA4B478F}" dt="2019-10-24T08:01:54.663" v="3758" actId="14100"/>
        <pc:sldMkLst>
          <pc:docMk/>
          <pc:sldMk cId="2240182969" sldId="451"/>
        </pc:sldMkLst>
        <pc:spChg chg="mod">
          <ac:chgData name="Michael Zanatta" userId="fa57f52891cc4abc" providerId="LiveId" clId="{BA2E6E80-4618-4D10-AD10-9B65CA4B478F}" dt="2019-10-23T22:03:42.224" v="3248" actId="20577"/>
          <ac:spMkLst>
            <pc:docMk/>
            <pc:sldMk cId="2240182969" sldId="451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4T08:01:54.663" v="3758" actId="14100"/>
          <ac:spMkLst>
            <pc:docMk/>
            <pc:sldMk cId="2240182969" sldId="451"/>
            <ac:spMk id="7" creationId="{ED5ADC38-5201-974D-A30A-DE8429F18478}"/>
          </ac:spMkLst>
        </pc:spChg>
        <pc:picChg chg="del">
          <ac:chgData name="Michael Zanatta" userId="fa57f52891cc4abc" providerId="LiveId" clId="{BA2E6E80-4618-4D10-AD10-9B65CA4B478F}" dt="2019-10-24T07:57:53.873" v="3427" actId="478"/>
          <ac:picMkLst>
            <pc:docMk/>
            <pc:sldMk cId="2240182969" sldId="451"/>
            <ac:picMk id="3" creationId="{EA16308A-929B-49E8-A80A-CDD127192634}"/>
          </ac:picMkLst>
        </pc:picChg>
      </pc:sldChg>
      <pc:sldChg chg="addSp delSp modSp add">
        <pc:chgData name="Michael Zanatta" userId="fa57f52891cc4abc" providerId="LiveId" clId="{BA2E6E80-4618-4D10-AD10-9B65CA4B478F}" dt="2019-10-25T23:02:15.611" v="7504" actId="20577"/>
        <pc:sldMkLst>
          <pc:docMk/>
          <pc:sldMk cId="2884007512" sldId="452"/>
        </pc:sldMkLst>
        <pc:spChg chg="add del">
          <ac:chgData name="Michael Zanatta" userId="fa57f52891cc4abc" providerId="LiveId" clId="{BA2E6E80-4618-4D10-AD10-9B65CA4B478F}" dt="2019-10-24T08:05:49.060" v="3837"/>
          <ac:spMkLst>
            <pc:docMk/>
            <pc:sldMk cId="2884007512" sldId="452"/>
            <ac:spMk id="3" creationId="{CB09BF85-F106-45A1-8F38-5E8F560F8D34}"/>
          </ac:spMkLst>
        </pc:spChg>
        <pc:spChg chg="mod">
          <ac:chgData name="Michael Zanatta" userId="fa57f52891cc4abc" providerId="LiveId" clId="{BA2E6E80-4618-4D10-AD10-9B65CA4B478F}" dt="2019-10-24T08:05:43.994" v="3835" actId="20577"/>
          <ac:spMkLst>
            <pc:docMk/>
            <pc:sldMk cId="2884007512" sldId="452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23:02:15.611" v="7504" actId="20577"/>
          <ac:spMkLst>
            <pc:docMk/>
            <pc:sldMk cId="2884007512" sldId="452"/>
            <ac:spMk id="7" creationId="{ED5ADC38-5201-974D-A30A-DE8429F18478}"/>
          </ac:spMkLst>
        </pc:spChg>
        <pc:picChg chg="del">
          <ac:chgData name="Michael Zanatta" userId="fa57f52891cc4abc" providerId="LiveId" clId="{BA2E6E80-4618-4D10-AD10-9B65CA4B478F}" dt="2019-10-24T08:09:58.316" v="3914" actId="478"/>
          <ac:picMkLst>
            <pc:docMk/>
            <pc:sldMk cId="2884007512" sldId="452"/>
            <ac:picMk id="2" creationId="{10E12DF3-473E-450E-87B3-BA20AAF09E0E}"/>
          </ac:picMkLst>
        </pc:picChg>
      </pc:sldChg>
      <pc:sldChg chg="modSp add modNotesTx">
        <pc:chgData name="Michael Zanatta" userId="fa57f52891cc4abc" providerId="LiveId" clId="{BA2E6E80-4618-4D10-AD10-9B65CA4B478F}" dt="2019-10-25T07:52:37.732" v="5975" actId="313"/>
        <pc:sldMkLst>
          <pc:docMk/>
          <pc:sldMk cId="2425838232" sldId="453"/>
        </pc:sldMkLst>
        <pc:spChg chg="mod">
          <ac:chgData name="Michael Zanatta" userId="fa57f52891cc4abc" providerId="LiveId" clId="{BA2E6E80-4618-4D10-AD10-9B65CA4B478F}" dt="2019-10-24T08:33:35.689" v="4449" actId="20577"/>
          <ac:spMkLst>
            <pc:docMk/>
            <pc:sldMk cId="2425838232" sldId="453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07:52:37.732" v="5975" actId="313"/>
          <ac:spMkLst>
            <pc:docMk/>
            <pc:sldMk cId="2425838232" sldId="453"/>
            <ac:spMk id="7" creationId="{ED5ADC38-5201-974D-A30A-DE8429F18478}"/>
          </ac:spMkLst>
        </pc:spChg>
      </pc:sldChg>
      <pc:sldChg chg="addSp modSp add">
        <pc:chgData name="Michael Zanatta" userId="fa57f52891cc4abc" providerId="LiveId" clId="{BA2E6E80-4618-4D10-AD10-9B65CA4B478F}" dt="2019-10-25T08:10:59.497" v="6565" actId="20577"/>
        <pc:sldMkLst>
          <pc:docMk/>
          <pc:sldMk cId="4269991861" sldId="454"/>
        </pc:sldMkLst>
        <pc:spChg chg="mod">
          <ac:chgData name="Michael Zanatta" userId="fa57f52891cc4abc" providerId="LiveId" clId="{BA2E6E80-4618-4D10-AD10-9B65CA4B478F}" dt="2019-10-24T08:46:25.509" v="5822" actId="20577"/>
          <ac:spMkLst>
            <pc:docMk/>
            <pc:sldMk cId="4269991861" sldId="454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08:10:59.497" v="6565" actId="20577"/>
          <ac:spMkLst>
            <pc:docMk/>
            <pc:sldMk cId="4269991861" sldId="454"/>
            <ac:spMk id="7" creationId="{ED5ADC38-5201-974D-A30A-DE8429F18478}"/>
          </ac:spMkLst>
        </pc:spChg>
        <pc:picChg chg="add mod">
          <ac:chgData name="Michael Zanatta" userId="fa57f52891cc4abc" providerId="LiveId" clId="{BA2E6E80-4618-4D10-AD10-9B65CA4B478F}" dt="2019-10-24T08:56:38.281" v="5974" actId="1076"/>
          <ac:picMkLst>
            <pc:docMk/>
            <pc:sldMk cId="4269991861" sldId="454"/>
            <ac:picMk id="3" creationId="{DCCCC8E2-7DDD-419D-8565-A3D11EA9D336}"/>
          </ac:picMkLst>
        </pc:picChg>
        <pc:picChg chg="mod">
          <ac:chgData name="Michael Zanatta" userId="fa57f52891cc4abc" providerId="LiveId" clId="{BA2E6E80-4618-4D10-AD10-9B65CA4B478F}" dt="2019-10-24T08:56:10.062" v="5955" actId="962"/>
          <ac:picMkLst>
            <pc:docMk/>
            <pc:sldMk cId="4269991861" sldId="454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BA2E6E80-4618-4D10-AD10-9B65CA4B478F}" dt="2019-10-25T22:04:00.861" v="7441" actId="113"/>
        <pc:sldMkLst>
          <pc:docMk/>
          <pc:sldMk cId="3628007848" sldId="455"/>
        </pc:sldMkLst>
        <pc:spChg chg="mod">
          <ac:chgData name="Michael Zanatta" userId="fa57f52891cc4abc" providerId="LiveId" clId="{BA2E6E80-4618-4D10-AD10-9B65CA4B478F}" dt="2019-10-25T21:48:48.905" v="6605" actId="6549"/>
          <ac:spMkLst>
            <pc:docMk/>
            <pc:sldMk cId="3628007848" sldId="455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22:04:00.861" v="7441" actId="113"/>
          <ac:spMkLst>
            <pc:docMk/>
            <pc:sldMk cId="3628007848" sldId="455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BA2E6E80-4618-4D10-AD10-9B65CA4B478F}" dt="2019-10-25T21:50:21.049" v="6733" actId="2696"/>
        <pc:sldMkLst>
          <pc:docMk/>
          <pc:sldMk cId="2703354650" sldId="456"/>
        </pc:sldMkLst>
        <pc:spChg chg="mod">
          <ac:chgData name="Michael Zanatta" userId="fa57f52891cc4abc" providerId="LiveId" clId="{BA2E6E80-4618-4D10-AD10-9B65CA4B478F}" dt="2019-10-25T21:48:53.839" v="6607" actId="20577"/>
          <ac:spMkLst>
            <pc:docMk/>
            <pc:sldMk cId="2703354650" sldId="456"/>
            <ac:spMk id="6" creationId="{EEFA8E91-7245-A04A-8978-722DA0C5AB70}"/>
          </ac:spMkLst>
        </pc:spChg>
        <pc:spChg chg="mod">
          <ac:chgData name="Michael Zanatta" userId="fa57f52891cc4abc" providerId="LiveId" clId="{BA2E6E80-4618-4D10-AD10-9B65CA4B478F}" dt="2019-10-25T21:50:12.695" v="6732" actId="20577"/>
          <ac:spMkLst>
            <pc:docMk/>
            <pc:sldMk cId="2703354650" sldId="456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AE4B19EF-C0EB-493F-B611-7FF4963B7EE5}"/>
    <pc:docChg chg="undo redo custSel addSld delSld modSld sldOrd">
      <pc:chgData name="Michael Zanatta" userId="fa57f52891cc4abc" providerId="LiveId" clId="{AE4B19EF-C0EB-493F-B611-7FF4963B7EE5}" dt="2019-11-30T00:39:47.882" v="19654" actId="6549"/>
      <pc:docMkLst>
        <pc:docMk/>
      </pc:docMkLst>
      <pc:sldChg chg="addSp delSp modSp">
        <pc:chgData name="Michael Zanatta" userId="fa57f52891cc4abc" providerId="LiveId" clId="{AE4B19EF-C0EB-493F-B611-7FF4963B7EE5}" dt="2019-11-28T06:16:14.992" v="15378"/>
        <pc:sldMkLst>
          <pc:docMk/>
          <pc:sldMk cId="4202404379" sldId="320"/>
        </pc:sldMkLst>
        <pc:spChg chg="add del">
          <ac:chgData name="Michael Zanatta" userId="fa57f52891cc4abc" providerId="LiveId" clId="{AE4B19EF-C0EB-493F-B611-7FF4963B7EE5}" dt="2019-11-28T06:16:14.992" v="15378"/>
          <ac:spMkLst>
            <pc:docMk/>
            <pc:sldMk cId="4202404379" sldId="320"/>
            <ac:spMk id="2" creationId="{F949B047-3050-42CF-9312-717B51C56151}"/>
          </ac:spMkLst>
        </pc:spChg>
        <pc:picChg chg="mod">
          <ac:chgData name="Michael Zanatta" userId="fa57f52891cc4abc" providerId="LiveId" clId="{AE4B19EF-C0EB-493F-B611-7FF4963B7EE5}" dt="2019-11-28T06:16:14.670" v="15377" actId="1076"/>
          <ac:picMkLst>
            <pc:docMk/>
            <pc:sldMk cId="4202404379" sldId="320"/>
            <ac:picMk id="4" creationId="{2EEAB116-0DBF-A241-95B4-1844D615F3C4}"/>
          </ac:picMkLst>
        </pc:picChg>
      </pc:sldChg>
      <pc:sldChg chg="modSp">
        <pc:chgData name="Michael Zanatta" userId="fa57f52891cc4abc" providerId="LiveId" clId="{AE4B19EF-C0EB-493F-B611-7FF4963B7EE5}" dt="2019-11-29T05:41:15.309" v="18912" actId="313"/>
        <pc:sldMkLst>
          <pc:docMk/>
          <pc:sldMk cId="2071601767" sldId="365"/>
        </pc:sldMkLst>
        <pc:spChg chg="mod">
          <ac:chgData name="Michael Zanatta" userId="fa57f52891cc4abc" providerId="LiveId" clId="{AE4B19EF-C0EB-493F-B611-7FF4963B7EE5}" dt="2019-11-29T05:41:10.756" v="18911" actId="1076"/>
          <ac:spMkLst>
            <pc:docMk/>
            <pc:sldMk cId="2071601767" sldId="365"/>
            <ac:spMk id="5" creationId="{884482B1-DCA9-4BA7-B263-8663069CA308}"/>
          </ac:spMkLst>
        </pc:spChg>
        <pc:spChg chg="mod">
          <ac:chgData name="Michael Zanatta" userId="fa57f52891cc4abc" providerId="LiveId" clId="{AE4B19EF-C0EB-493F-B611-7FF4963B7EE5}" dt="2019-11-29T05:41:15.309" v="18912" actId="313"/>
          <ac:spMkLst>
            <pc:docMk/>
            <pc:sldMk cId="2071601767" sldId="365"/>
            <ac:spMk id="7" creationId="{ED5ADC38-5201-974D-A30A-DE8429F18478}"/>
          </ac:spMkLst>
        </pc:spChg>
      </pc:sldChg>
      <pc:sldChg chg="modSp del">
        <pc:chgData name="Michael Zanatta" userId="fa57f52891cc4abc" providerId="LiveId" clId="{AE4B19EF-C0EB-493F-B611-7FF4963B7EE5}" dt="2019-11-20T08:01:29.493" v="3392" actId="2696"/>
        <pc:sldMkLst>
          <pc:docMk/>
          <pc:sldMk cId="1147014002" sldId="380"/>
        </pc:sldMkLst>
        <pc:spChg chg="mod">
          <ac:chgData name="Michael Zanatta" userId="fa57f52891cc4abc" providerId="LiveId" clId="{AE4B19EF-C0EB-493F-B611-7FF4963B7EE5}" dt="2019-11-20T07:49:11.972" v="2736" actId="14100"/>
          <ac:spMkLst>
            <pc:docMk/>
            <pc:sldMk cId="1147014002" sldId="380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0T07:49:23.368" v="2766" actId="20577"/>
          <ac:spMkLst>
            <pc:docMk/>
            <pc:sldMk cId="1147014002" sldId="380"/>
            <ac:spMk id="7" creationId="{ED5ADC38-5201-974D-A30A-DE8429F18478}"/>
          </ac:spMkLst>
        </pc:spChg>
      </pc:sldChg>
      <pc:sldChg chg="del">
        <pc:chgData name="Michael Zanatta" userId="fa57f52891cc4abc" providerId="LiveId" clId="{AE4B19EF-C0EB-493F-B611-7FF4963B7EE5}" dt="2019-11-13T07:43:39.384" v="34" actId="2696"/>
        <pc:sldMkLst>
          <pc:docMk/>
          <pc:sldMk cId="764801825" sldId="448"/>
        </pc:sldMkLst>
      </pc:sldChg>
      <pc:sldChg chg="modSp">
        <pc:chgData name="Michael Zanatta" userId="fa57f52891cc4abc" providerId="LiveId" clId="{AE4B19EF-C0EB-493F-B611-7FF4963B7EE5}" dt="2019-11-13T07:43:22.892" v="22" actId="20577"/>
        <pc:sldMkLst>
          <pc:docMk/>
          <pc:sldMk cId="1200934779" sldId="456"/>
        </pc:sldMkLst>
        <pc:spChg chg="mod">
          <ac:chgData name="Michael Zanatta" userId="fa57f52891cc4abc" providerId="LiveId" clId="{AE4B19EF-C0EB-493F-B611-7FF4963B7EE5}" dt="2019-11-13T07:43:20.090" v="20" actId="20577"/>
          <ac:spMkLst>
            <pc:docMk/>
            <pc:sldMk cId="1200934779" sldId="456"/>
            <ac:spMk id="4" creationId="{8EC8A4FD-29F6-E846-AB32-2C2BADCA12D0}"/>
          </ac:spMkLst>
        </pc:spChg>
        <pc:spChg chg="mod">
          <ac:chgData name="Michael Zanatta" userId="fa57f52891cc4abc" providerId="LiveId" clId="{AE4B19EF-C0EB-493F-B611-7FF4963B7EE5}" dt="2019-11-13T07:43:22.892" v="22" actId="20577"/>
          <ac:spMkLst>
            <pc:docMk/>
            <pc:sldMk cId="1200934779" sldId="456"/>
            <ac:spMk id="5" creationId="{E30C5A45-3460-6B4F-BC44-F5513C3BF261}"/>
          </ac:spMkLst>
        </pc:spChg>
      </pc:sldChg>
      <pc:sldChg chg="del">
        <pc:chgData name="Michael Zanatta" userId="fa57f52891cc4abc" providerId="LiveId" clId="{AE4B19EF-C0EB-493F-B611-7FF4963B7EE5}" dt="2019-11-13T07:43:43.451" v="38" actId="2696"/>
        <pc:sldMkLst>
          <pc:docMk/>
          <pc:sldMk cId="1300457229" sldId="457"/>
        </pc:sldMkLst>
      </pc:sldChg>
      <pc:sldChg chg="del">
        <pc:chgData name="Michael Zanatta" userId="fa57f52891cc4abc" providerId="LiveId" clId="{AE4B19EF-C0EB-493F-B611-7FF4963B7EE5}" dt="2019-11-13T07:43:42.508" v="37" actId="2696"/>
        <pc:sldMkLst>
          <pc:docMk/>
          <pc:sldMk cId="3331577754" sldId="460"/>
        </pc:sldMkLst>
      </pc:sldChg>
      <pc:sldChg chg="del">
        <pc:chgData name="Michael Zanatta" userId="fa57f52891cc4abc" providerId="LiveId" clId="{AE4B19EF-C0EB-493F-B611-7FF4963B7EE5}" dt="2019-11-13T07:43:44.133" v="39" actId="2696"/>
        <pc:sldMkLst>
          <pc:docMk/>
          <pc:sldMk cId="808759212" sldId="461"/>
        </pc:sldMkLst>
      </pc:sldChg>
      <pc:sldChg chg="modSp">
        <pc:chgData name="Michael Zanatta" userId="fa57f52891cc4abc" providerId="LiveId" clId="{AE4B19EF-C0EB-493F-B611-7FF4963B7EE5}" dt="2019-11-20T07:26:51.270" v="2338" actId="6549"/>
        <pc:sldMkLst>
          <pc:docMk/>
          <pc:sldMk cId="635530384" sldId="463"/>
        </pc:sldMkLst>
        <pc:spChg chg="mod">
          <ac:chgData name="Michael Zanatta" userId="fa57f52891cc4abc" providerId="LiveId" clId="{AE4B19EF-C0EB-493F-B611-7FF4963B7EE5}" dt="2019-11-13T07:44:21.227" v="52" actId="20577"/>
          <ac:spMkLst>
            <pc:docMk/>
            <pc:sldMk cId="635530384" sldId="463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0T07:26:51.270" v="2338" actId="6549"/>
          <ac:spMkLst>
            <pc:docMk/>
            <pc:sldMk cId="635530384" sldId="463"/>
            <ac:spMk id="8" creationId="{37B022DE-EE96-407D-9563-4594E6E86FEF}"/>
          </ac:spMkLst>
        </pc:spChg>
      </pc:sldChg>
      <pc:sldChg chg="del">
        <pc:chgData name="Michael Zanatta" userId="fa57f52891cc4abc" providerId="LiveId" clId="{AE4B19EF-C0EB-493F-B611-7FF4963B7EE5}" dt="2019-11-13T07:43:44.881" v="40" actId="2696"/>
        <pc:sldMkLst>
          <pc:docMk/>
          <pc:sldMk cId="550909114" sldId="464"/>
        </pc:sldMkLst>
      </pc:sldChg>
      <pc:sldChg chg="del">
        <pc:chgData name="Michael Zanatta" userId="fa57f52891cc4abc" providerId="LiveId" clId="{AE4B19EF-C0EB-493F-B611-7FF4963B7EE5}" dt="2019-11-13T07:43:41.965" v="36" actId="2696"/>
        <pc:sldMkLst>
          <pc:docMk/>
          <pc:sldMk cId="110787055" sldId="465"/>
        </pc:sldMkLst>
      </pc:sldChg>
      <pc:sldChg chg="del">
        <pc:chgData name="Michael Zanatta" userId="fa57f52891cc4abc" providerId="LiveId" clId="{AE4B19EF-C0EB-493F-B611-7FF4963B7EE5}" dt="2019-11-13T07:43:45.535" v="41" actId="2696"/>
        <pc:sldMkLst>
          <pc:docMk/>
          <pc:sldMk cId="3005365235" sldId="466"/>
        </pc:sldMkLst>
      </pc:sldChg>
      <pc:sldChg chg="del">
        <pc:chgData name="Michael Zanatta" userId="fa57f52891cc4abc" providerId="LiveId" clId="{AE4B19EF-C0EB-493F-B611-7FF4963B7EE5}" dt="2019-11-13T07:43:41.387" v="35" actId="2696"/>
        <pc:sldMkLst>
          <pc:docMk/>
          <pc:sldMk cId="3402368075" sldId="467"/>
        </pc:sldMkLst>
      </pc:sldChg>
      <pc:sldChg chg="modSp add">
        <pc:chgData name="Michael Zanatta" userId="fa57f52891cc4abc" providerId="LiveId" clId="{AE4B19EF-C0EB-493F-B611-7FF4963B7EE5}" dt="2019-11-21T07:44:16.532" v="9100" actId="20577"/>
        <pc:sldMkLst>
          <pc:docMk/>
          <pc:sldMk cId="1577865590" sldId="468"/>
        </pc:sldMkLst>
        <pc:spChg chg="mod">
          <ac:chgData name="Michael Zanatta" userId="fa57f52891cc4abc" providerId="LiveId" clId="{AE4B19EF-C0EB-493F-B611-7FF4963B7EE5}" dt="2019-11-13T07:43:37.248" v="33" actId="14100"/>
          <ac:spMkLst>
            <pc:docMk/>
            <pc:sldMk cId="1577865590" sldId="468"/>
            <ac:spMk id="4" creationId="{8EC8A4FD-29F6-E846-AB32-2C2BADCA12D0}"/>
          </ac:spMkLst>
        </pc:spChg>
        <pc:spChg chg="mod">
          <ac:chgData name="Michael Zanatta" userId="fa57f52891cc4abc" providerId="LiveId" clId="{AE4B19EF-C0EB-493F-B611-7FF4963B7EE5}" dt="2019-11-21T07:44:16.532" v="9100" actId="20577"/>
          <ac:spMkLst>
            <pc:docMk/>
            <pc:sldMk cId="1577865590" sldId="468"/>
            <ac:spMk id="5" creationId="{E30C5A45-3460-6B4F-BC44-F5513C3BF261}"/>
          </ac:spMkLst>
        </pc:spChg>
      </pc:sldChg>
      <pc:sldChg chg="addSp modSp add ord">
        <pc:chgData name="Michael Zanatta" userId="fa57f52891cc4abc" providerId="LiveId" clId="{AE4B19EF-C0EB-493F-B611-7FF4963B7EE5}" dt="2019-11-20T07:34:46.451" v="2688" actId="1076"/>
        <pc:sldMkLst>
          <pc:docMk/>
          <pc:sldMk cId="3893068344" sldId="469"/>
        </pc:sldMkLst>
        <pc:spChg chg="mod">
          <ac:chgData name="Michael Zanatta" userId="fa57f52891cc4abc" providerId="LiveId" clId="{AE4B19EF-C0EB-493F-B611-7FF4963B7EE5}" dt="2019-11-13T07:44:33.727" v="75" actId="20577"/>
          <ac:spMkLst>
            <pc:docMk/>
            <pc:sldMk cId="3893068344" sldId="469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0T07:34:40.449" v="2687" actId="20577"/>
          <ac:spMkLst>
            <pc:docMk/>
            <pc:sldMk cId="3893068344" sldId="469"/>
            <ac:spMk id="8" creationId="{37B022DE-EE96-407D-9563-4594E6E86FEF}"/>
          </ac:spMkLst>
        </pc:spChg>
        <pc:graphicFrameChg chg="add mod modGraphic">
          <ac:chgData name="Michael Zanatta" userId="fa57f52891cc4abc" providerId="LiveId" clId="{AE4B19EF-C0EB-493F-B611-7FF4963B7EE5}" dt="2019-11-20T07:34:46.451" v="2688" actId="1076"/>
          <ac:graphicFrameMkLst>
            <pc:docMk/>
            <pc:sldMk cId="3893068344" sldId="469"/>
            <ac:graphicFrameMk id="2" creationId="{A0F491D1-D82A-4762-A3E0-6C296E56779D}"/>
          </ac:graphicFrameMkLst>
        </pc:graphicFrameChg>
        <pc:picChg chg="mod">
          <ac:chgData name="Michael Zanatta" userId="fa57f52891cc4abc" providerId="LiveId" clId="{AE4B19EF-C0EB-493F-B611-7FF4963B7EE5}" dt="2019-11-20T07:32:07.415" v="2420" actId="1076"/>
          <ac:picMkLst>
            <pc:docMk/>
            <pc:sldMk cId="3893068344" sldId="469"/>
            <ac:picMk id="4" creationId="{E09195F0-48B8-F148-8049-1E870D405370}"/>
          </ac:picMkLst>
        </pc:picChg>
      </pc:sldChg>
      <pc:sldChg chg="addSp delSp modSp add ord modNotesTx">
        <pc:chgData name="Michael Zanatta" userId="fa57f52891cc4abc" providerId="LiveId" clId="{AE4B19EF-C0EB-493F-B611-7FF4963B7EE5}" dt="2019-11-18T05:16:46.556" v="677" actId="404"/>
        <pc:sldMkLst>
          <pc:docMk/>
          <pc:sldMk cId="2645481666" sldId="470"/>
        </pc:sldMkLst>
        <pc:spChg chg="add del">
          <ac:chgData name="Michael Zanatta" userId="fa57f52891cc4abc" providerId="LiveId" clId="{AE4B19EF-C0EB-493F-B611-7FF4963B7EE5}" dt="2019-11-18T05:13:22.953" v="628"/>
          <ac:spMkLst>
            <pc:docMk/>
            <pc:sldMk cId="2645481666" sldId="470"/>
            <ac:spMk id="3" creationId="{B2652CFE-E2E9-4014-A572-F9F416587DC4}"/>
          </ac:spMkLst>
        </pc:spChg>
        <pc:spChg chg="mod">
          <ac:chgData name="Michael Zanatta" userId="fa57f52891cc4abc" providerId="LiveId" clId="{AE4B19EF-C0EB-493F-B611-7FF4963B7EE5}" dt="2019-11-18T05:16:46.556" v="677" actId="404"/>
          <ac:spMkLst>
            <pc:docMk/>
            <pc:sldMk cId="2645481666" sldId="470"/>
            <ac:spMk id="5" creationId="{9FA3193C-CA54-46B1-9878-AB3A7095B2FD}"/>
          </ac:spMkLst>
        </pc:spChg>
        <pc:spChg chg="mod">
          <ac:chgData name="Michael Zanatta" userId="fa57f52891cc4abc" providerId="LiveId" clId="{AE4B19EF-C0EB-493F-B611-7FF4963B7EE5}" dt="2019-11-18T05:15:00.420" v="649" actId="20577"/>
          <ac:spMkLst>
            <pc:docMk/>
            <pc:sldMk cId="2645481666" sldId="470"/>
            <ac:spMk id="6" creationId="{EEFA8E91-7245-A04A-8978-722DA0C5AB70}"/>
          </ac:spMkLst>
        </pc:spChg>
        <pc:spChg chg="del">
          <ac:chgData name="Michael Zanatta" userId="fa57f52891cc4abc" providerId="LiveId" clId="{AE4B19EF-C0EB-493F-B611-7FF4963B7EE5}" dt="2019-11-18T05:12:57.044" v="620" actId="478"/>
          <ac:spMkLst>
            <pc:docMk/>
            <pc:sldMk cId="2645481666" sldId="470"/>
            <ac:spMk id="8" creationId="{37B022DE-EE96-407D-9563-4594E6E86FEF}"/>
          </ac:spMkLst>
        </pc:spChg>
        <pc:spChg chg="add del">
          <ac:chgData name="Michael Zanatta" userId="fa57f52891cc4abc" providerId="LiveId" clId="{AE4B19EF-C0EB-493F-B611-7FF4963B7EE5}" dt="2019-11-18T05:13:28.402" v="635"/>
          <ac:spMkLst>
            <pc:docMk/>
            <pc:sldMk cId="2645481666" sldId="470"/>
            <ac:spMk id="9" creationId="{9320B305-793B-4353-8D0F-F8769D877708}"/>
          </ac:spMkLst>
        </pc:spChg>
        <pc:picChg chg="add del mod">
          <ac:chgData name="Michael Zanatta" userId="fa57f52891cc4abc" providerId="LiveId" clId="{AE4B19EF-C0EB-493F-B611-7FF4963B7EE5}" dt="2019-11-18T05:13:14.453" v="625" actId="478"/>
          <ac:picMkLst>
            <pc:docMk/>
            <pc:sldMk cId="2645481666" sldId="470"/>
            <ac:picMk id="2" creationId="{E59A009E-7988-4553-814D-AC617AC4FEB5}"/>
          </ac:picMkLst>
        </pc:picChg>
        <pc:picChg chg="mod">
          <ac:chgData name="Michael Zanatta" userId="fa57f52891cc4abc" providerId="LiveId" clId="{AE4B19EF-C0EB-493F-B611-7FF4963B7EE5}" dt="2019-11-18T05:12:54.106" v="619" actId="1076"/>
          <ac:picMkLst>
            <pc:docMk/>
            <pc:sldMk cId="2645481666" sldId="470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AE4B19EF-C0EB-493F-B611-7FF4963B7EE5}" dt="2019-11-22T06:20:29.141" v="12085" actId="20577"/>
        <pc:sldMkLst>
          <pc:docMk/>
          <pc:sldMk cId="3736798360" sldId="471"/>
        </pc:sldMkLst>
        <pc:spChg chg="mod">
          <ac:chgData name="Michael Zanatta" userId="fa57f52891cc4abc" providerId="LiveId" clId="{AE4B19EF-C0EB-493F-B611-7FF4963B7EE5}" dt="2019-11-13T07:45:08.450" v="109" actId="20577"/>
          <ac:spMkLst>
            <pc:docMk/>
            <pc:sldMk cId="3736798360" sldId="471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06:14:53.912" v="11539" actId="20577"/>
          <ac:spMkLst>
            <pc:docMk/>
            <pc:sldMk cId="3736798360" sldId="471"/>
            <ac:spMk id="7" creationId="{ED5ADC38-5201-974D-A30A-DE8429F18478}"/>
          </ac:spMkLst>
        </pc:spChg>
      </pc:sldChg>
      <pc:sldChg chg="addSp modSp add modNotesTx">
        <pc:chgData name="Michael Zanatta" userId="fa57f52891cc4abc" providerId="LiveId" clId="{AE4B19EF-C0EB-493F-B611-7FF4963B7EE5}" dt="2019-11-27T07:02:49.056" v="13751" actId="20577"/>
        <pc:sldMkLst>
          <pc:docMk/>
          <pc:sldMk cId="1580547498" sldId="472"/>
        </pc:sldMkLst>
        <pc:spChg chg="add mod">
          <ac:chgData name="Michael Zanatta" userId="fa57f52891cc4abc" providerId="LiveId" clId="{AE4B19EF-C0EB-493F-B611-7FF4963B7EE5}" dt="2019-11-21T08:45:52.838" v="10217" actId="14100"/>
          <ac:spMkLst>
            <pc:docMk/>
            <pc:sldMk cId="1580547498" sldId="472"/>
            <ac:spMk id="5" creationId="{ADC35284-4D14-4535-8A27-5664E8165727}"/>
          </ac:spMkLst>
        </pc:spChg>
        <pc:spChg chg="mod">
          <ac:chgData name="Michael Zanatta" userId="fa57f52891cc4abc" providerId="LiveId" clId="{AE4B19EF-C0EB-493F-B611-7FF4963B7EE5}" dt="2019-11-22T20:49:46.791" v="13301" actId="20577"/>
          <ac:spMkLst>
            <pc:docMk/>
            <pc:sldMk cId="1580547498" sldId="472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7T06:10:57.019" v="13684" actId="20577"/>
          <ac:spMkLst>
            <pc:docMk/>
            <pc:sldMk cId="1580547498" sldId="472"/>
            <ac:spMk id="7" creationId="{ED5ADC38-5201-974D-A30A-DE8429F18478}"/>
          </ac:spMkLst>
        </pc:spChg>
        <pc:spChg chg="add mod">
          <ac:chgData name="Michael Zanatta" userId="fa57f52891cc4abc" providerId="LiveId" clId="{AE4B19EF-C0EB-493F-B611-7FF4963B7EE5}" dt="2019-11-21T08:46:02.609" v="10221" actId="20577"/>
          <ac:spMkLst>
            <pc:docMk/>
            <pc:sldMk cId="1580547498" sldId="472"/>
            <ac:spMk id="8" creationId="{3770756B-CCCE-47BD-AEEB-DDEA1A820D8E}"/>
          </ac:spMkLst>
        </pc:spChg>
        <pc:picChg chg="mod">
          <ac:chgData name="Michael Zanatta" userId="fa57f52891cc4abc" providerId="LiveId" clId="{AE4B19EF-C0EB-493F-B611-7FF4963B7EE5}" dt="2019-11-21T08:39:44.138" v="9756" actId="1076"/>
          <ac:picMkLst>
            <pc:docMk/>
            <pc:sldMk cId="1580547498" sldId="472"/>
            <ac:picMk id="4" creationId="{E09195F0-48B8-F148-8049-1E870D405370}"/>
          </ac:picMkLst>
        </pc:picChg>
      </pc:sldChg>
      <pc:sldChg chg="modSp add del">
        <pc:chgData name="Michael Zanatta" userId="fa57f52891cc4abc" providerId="LiveId" clId="{AE4B19EF-C0EB-493F-B611-7FF4963B7EE5}" dt="2019-11-18T05:17:50.786" v="743" actId="2696"/>
        <pc:sldMkLst>
          <pc:docMk/>
          <pc:sldMk cId="3881891449" sldId="473"/>
        </pc:sldMkLst>
        <pc:spChg chg="mod">
          <ac:chgData name="Michael Zanatta" userId="fa57f52891cc4abc" providerId="LiveId" clId="{AE4B19EF-C0EB-493F-B611-7FF4963B7EE5}" dt="2019-11-18T05:17:26.591" v="722" actId="20577"/>
          <ac:spMkLst>
            <pc:docMk/>
            <pc:sldMk cId="3881891449" sldId="473"/>
            <ac:spMk id="6" creationId="{EEFA8E91-7245-A04A-8978-722DA0C5AB70}"/>
          </ac:spMkLst>
        </pc:spChg>
      </pc:sldChg>
      <pc:sldChg chg="modSp add del">
        <pc:chgData name="Michael Zanatta" userId="fa57f52891cc4abc" providerId="LiveId" clId="{AE4B19EF-C0EB-493F-B611-7FF4963B7EE5}" dt="2019-11-22T20:39:11.386" v="12751" actId="2696"/>
        <pc:sldMkLst>
          <pc:docMk/>
          <pc:sldMk cId="279594100" sldId="474"/>
        </pc:sldMkLst>
        <pc:spChg chg="mod">
          <ac:chgData name="Michael Zanatta" userId="fa57f52891cc4abc" providerId="LiveId" clId="{AE4B19EF-C0EB-493F-B611-7FF4963B7EE5}" dt="2019-11-22T20:37:23.956" v="12695" actId="20577"/>
          <ac:spMkLst>
            <pc:docMk/>
            <pc:sldMk cId="279594100" sldId="474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20:37:28.909" v="12696" actId="1076"/>
          <ac:spMkLst>
            <pc:docMk/>
            <pc:sldMk cId="279594100" sldId="474"/>
            <ac:spMk id="8" creationId="{37B022DE-EE96-407D-9563-4594E6E86FEF}"/>
          </ac:spMkLst>
        </pc:spChg>
        <pc:picChg chg="mod">
          <ac:chgData name="Michael Zanatta" userId="fa57f52891cc4abc" providerId="LiveId" clId="{AE4B19EF-C0EB-493F-B611-7FF4963B7EE5}" dt="2019-11-20T07:14:39.560" v="1617" actId="1076"/>
          <ac:picMkLst>
            <pc:docMk/>
            <pc:sldMk cId="279594100" sldId="474"/>
            <ac:picMk id="4" creationId="{E09195F0-48B8-F148-8049-1E870D405370}"/>
          </ac:picMkLst>
        </pc:picChg>
      </pc:sldChg>
      <pc:sldChg chg="modSp add ord">
        <pc:chgData name="Michael Zanatta" userId="fa57f52891cc4abc" providerId="LiveId" clId="{AE4B19EF-C0EB-493F-B611-7FF4963B7EE5}" dt="2019-11-18T05:32:55.258" v="1615" actId="20577"/>
        <pc:sldMkLst>
          <pc:docMk/>
          <pc:sldMk cId="187480602" sldId="475"/>
        </pc:sldMkLst>
        <pc:spChg chg="mod">
          <ac:chgData name="Michael Zanatta" userId="fa57f52891cc4abc" providerId="LiveId" clId="{AE4B19EF-C0EB-493F-B611-7FF4963B7EE5}" dt="2019-11-13T08:07:47.824" v="204" actId="20577"/>
          <ac:spMkLst>
            <pc:docMk/>
            <pc:sldMk cId="187480602" sldId="475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18T05:32:55.258" v="1615" actId="20577"/>
          <ac:spMkLst>
            <pc:docMk/>
            <pc:sldMk cId="187480602" sldId="475"/>
            <ac:spMk id="8" creationId="{37B022DE-EE96-407D-9563-4594E6E86FEF}"/>
          </ac:spMkLst>
        </pc:spChg>
      </pc:sldChg>
      <pc:sldChg chg="modSp add del">
        <pc:chgData name="Michael Zanatta" userId="fa57f52891cc4abc" providerId="LiveId" clId="{AE4B19EF-C0EB-493F-B611-7FF4963B7EE5}" dt="2019-11-22T05:59:04.536" v="11187" actId="2696"/>
        <pc:sldMkLst>
          <pc:docMk/>
          <pc:sldMk cId="3773695337" sldId="476"/>
        </pc:sldMkLst>
        <pc:spChg chg="mod">
          <ac:chgData name="Michael Zanatta" userId="fa57f52891cc4abc" providerId="LiveId" clId="{AE4B19EF-C0EB-493F-B611-7FF4963B7EE5}" dt="2019-11-21T07:52:52.109" v="9240" actId="20577"/>
          <ac:spMkLst>
            <pc:docMk/>
            <pc:sldMk cId="3773695337" sldId="476"/>
            <ac:spMk id="6" creationId="{EEFA8E91-7245-A04A-8978-722DA0C5AB70}"/>
          </ac:spMkLst>
        </pc:spChg>
      </pc:sldChg>
      <pc:sldChg chg="addSp modSp add">
        <pc:chgData name="Michael Zanatta" userId="fa57f52891cc4abc" providerId="LiveId" clId="{AE4B19EF-C0EB-493F-B611-7FF4963B7EE5}" dt="2019-11-28T07:11:40.029" v="16006" actId="1076"/>
        <pc:sldMkLst>
          <pc:docMk/>
          <pc:sldMk cId="3679996526" sldId="477"/>
        </pc:sldMkLst>
        <pc:spChg chg="mod">
          <ac:chgData name="Michael Zanatta" userId="fa57f52891cc4abc" providerId="LiveId" clId="{AE4B19EF-C0EB-493F-B611-7FF4963B7EE5}" dt="2019-11-27T10:36:39.500" v="14100" actId="20577"/>
          <ac:spMkLst>
            <pc:docMk/>
            <pc:sldMk cId="3679996526" sldId="477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7:11:20.574" v="16003" actId="404"/>
          <ac:spMkLst>
            <pc:docMk/>
            <pc:sldMk cId="3679996526" sldId="477"/>
            <ac:spMk id="7" creationId="{ED5ADC38-5201-974D-A30A-DE8429F18478}"/>
          </ac:spMkLst>
        </pc:spChg>
        <pc:graphicFrameChg chg="add mod modGraphic">
          <ac:chgData name="Michael Zanatta" userId="fa57f52891cc4abc" providerId="LiveId" clId="{AE4B19EF-C0EB-493F-B611-7FF4963B7EE5}" dt="2019-11-28T07:11:40.029" v="16006" actId="1076"/>
          <ac:graphicFrameMkLst>
            <pc:docMk/>
            <pc:sldMk cId="3679996526" sldId="477"/>
            <ac:graphicFrameMk id="5" creationId="{B0658C13-732E-4CAD-949D-6C8A0636AACA}"/>
          </ac:graphicFrameMkLst>
        </pc:graphicFrameChg>
      </pc:sldChg>
      <pc:sldChg chg="modSp add ord modNotesTx">
        <pc:chgData name="Michael Zanatta" userId="fa57f52891cc4abc" providerId="LiveId" clId="{AE4B19EF-C0EB-493F-B611-7FF4963B7EE5}" dt="2019-11-21T08:29:49.068" v="9694" actId="113"/>
        <pc:sldMkLst>
          <pc:docMk/>
          <pc:sldMk cId="1560103276" sldId="478"/>
        </pc:sldMkLst>
        <pc:spChg chg="mod">
          <ac:chgData name="Michael Zanatta" userId="fa57f52891cc4abc" providerId="LiveId" clId="{AE4B19EF-C0EB-493F-B611-7FF4963B7EE5}" dt="2019-11-20T09:10:09.698" v="6843" actId="14100"/>
          <ac:spMkLst>
            <pc:docMk/>
            <pc:sldMk cId="1560103276" sldId="478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1T08:29:49.068" v="9694" actId="113"/>
          <ac:spMkLst>
            <pc:docMk/>
            <pc:sldMk cId="1560103276" sldId="478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AE4B19EF-C0EB-493F-B611-7FF4963B7EE5}" dt="2019-11-21T08:46:29.722" v="10222" actId="2696"/>
        <pc:sldMkLst>
          <pc:docMk/>
          <pc:sldMk cId="2452520120" sldId="479"/>
        </pc:sldMkLst>
        <pc:spChg chg="mod">
          <ac:chgData name="Michael Zanatta" userId="fa57f52891cc4abc" providerId="LiveId" clId="{AE4B19EF-C0EB-493F-B611-7FF4963B7EE5}" dt="2019-11-13T08:09:51.844" v="281" actId="20577"/>
          <ac:spMkLst>
            <pc:docMk/>
            <pc:sldMk cId="2452520120" sldId="479"/>
            <ac:spMk id="6" creationId="{EEFA8E91-7245-A04A-8978-722DA0C5AB70}"/>
          </ac:spMkLst>
        </pc:spChg>
      </pc:sldChg>
      <pc:sldChg chg="modSp add ord">
        <pc:chgData name="Michael Zanatta" userId="fa57f52891cc4abc" providerId="LiveId" clId="{AE4B19EF-C0EB-493F-B611-7FF4963B7EE5}" dt="2019-11-20T07:48:41.467" v="2691" actId="20577"/>
        <pc:sldMkLst>
          <pc:docMk/>
          <pc:sldMk cId="4040531098" sldId="480"/>
        </pc:sldMkLst>
        <pc:spChg chg="mod">
          <ac:chgData name="Michael Zanatta" userId="fa57f52891cc4abc" providerId="LiveId" clId="{AE4B19EF-C0EB-493F-B611-7FF4963B7EE5}" dt="2019-11-18T05:17:36.876" v="742" actId="20577"/>
          <ac:spMkLst>
            <pc:docMk/>
            <pc:sldMk cId="4040531098" sldId="480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0T07:48:41.467" v="2691" actId="20577"/>
          <ac:spMkLst>
            <pc:docMk/>
            <pc:sldMk cId="4040531098" sldId="480"/>
            <ac:spMk id="7" creationId="{ED5ADC38-5201-974D-A30A-DE8429F18478}"/>
          </ac:spMkLst>
        </pc:spChg>
        <pc:picChg chg="mod">
          <ac:chgData name="Michael Zanatta" userId="fa57f52891cc4abc" providerId="LiveId" clId="{AE4B19EF-C0EB-493F-B611-7FF4963B7EE5}" dt="2019-11-18T05:25:27.668" v="1067" actId="1076"/>
          <ac:picMkLst>
            <pc:docMk/>
            <pc:sldMk cId="4040531098" sldId="480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AE4B19EF-C0EB-493F-B611-7FF4963B7EE5}" dt="2019-11-18T05:19:50.382" v="821" actId="20577"/>
        <pc:sldMkLst>
          <pc:docMk/>
          <pc:sldMk cId="996911627" sldId="481"/>
        </pc:sldMkLst>
        <pc:spChg chg="mod">
          <ac:chgData name="Michael Zanatta" userId="fa57f52891cc4abc" providerId="LiveId" clId="{AE4B19EF-C0EB-493F-B611-7FF4963B7EE5}" dt="2019-11-18T05:19:50.382" v="821" actId="20577"/>
          <ac:spMkLst>
            <pc:docMk/>
            <pc:sldMk cId="996911627" sldId="481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18T05:19:24.031" v="796" actId="20577"/>
          <ac:spMkLst>
            <pc:docMk/>
            <pc:sldMk cId="996911627" sldId="481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2T07:20:17.991" v="12099" actId="1076"/>
        <pc:sldMkLst>
          <pc:docMk/>
          <pc:sldMk cId="3312198431" sldId="482"/>
        </pc:sldMkLst>
        <pc:spChg chg="mod">
          <ac:chgData name="Michael Zanatta" userId="fa57f52891cc4abc" providerId="LiveId" clId="{AE4B19EF-C0EB-493F-B611-7FF4963B7EE5}" dt="2019-11-22T07:20:17.991" v="12099" actId="1076"/>
          <ac:spMkLst>
            <pc:docMk/>
            <pc:sldMk cId="3312198431" sldId="482"/>
            <ac:spMk id="6" creationId="{EEFA8E91-7245-A04A-8978-722DA0C5AB70}"/>
          </ac:spMkLst>
        </pc:spChg>
      </pc:sldChg>
      <pc:sldChg chg="addSp delSp modSp add modNotesTx">
        <pc:chgData name="Michael Zanatta" userId="fa57f52891cc4abc" providerId="LiveId" clId="{AE4B19EF-C0EB-493F-B611-7FF4963B7EE5}" dt="2019-11-22T06:07:22.212" v="11191" actId="1076"/>
        <pc:sldMkLst>
          <pc:docMk/>
          <pc:sldMk cId="3824507727" sldId="483"/>
        </pc:sldMkLst>
        <pc:spChg chg="mod">
          <ac:chgData name="Michael Zanatta" userId="fa57f52891cc4abc" providerId="LiveId" clId="{AE4B19EF-C0EB-493F-B611-7FF4963B7EE5}" dt="2019-11-20T07:58:05.813" v="2931" actId="20577"/>
          <ac:spMkLst>
            <pc:docMk/>
            <pc:sldMk cId="3824507727" sldId="483"/>
            <ac:spMk id="6" creationId="{EEFA8E91-7245-A04A-8978-722DA0C5AB70}"/>
          </ac:spMkLst>
        </pc:spChg>
        <pc:spChg chg="del mod">
          <ac:chgData name="Michael Zanatta" userId="fa57f52891cc4abc" providerId="LiveId" clId="{AE4B19EF-C0EB-493F-B611-7FF4963B7EE5}" dt="2019-11-20T07:57:53.828" v="2924" actId="478"/>
          <ac:spMkLst>
            <pc:docMk/>
            <pc:sldMk cId="3824507727" sldId="483"/>
            <ac:spMk id="7" creationId="{ED5ADC38-5201-974D-A30A-DE8429F18478}"/>
          </ac:spMkLst>
        </pc:spChg>
        <pc:picChg chg="add del mod">
          <ac:chgData name="Michael Zanatta" userId="fa57f52891cc4abc" providerId="LiveId" clId="{AE4B19EF-C0EB-493F-B611-7FF4963B7EE5}" dt="2019-11-20T07:57:26.884" v="2920" actId="478"/>
          <ac:picMkLst>
            <pc:docMk/>
            <pc:sldMk cId="3824507727" sldId="483"/>
            <ac:picMk id="2" creationId="{8D2664DE-7DB3-46E5-BAF3-4A0322873CB6}"/>
          </ac:picMkLst>
        </pc:picChg>
        <pc:picChg chg="add mod">
          <ac:chgData name="Michael Zanatta" userId="fa57f52891cc4abc" providerId="LiveId" clId="{AE4B19EF-C0EB-493F-B611-7FF4963B7EE5}" dt="2019-11-22T06:07:22.212" v="11191" actId="1076"/>
          <ac:picMkLst>
            <pc:docMk/>
            <pc:sldMk cId="3824507727" sldId="483"/>
            <ac:picMk id="3" creationId="{C6D5B649-1B1C-4CB8-91C5-03AC6DFCFC1F}"/>
          </ac:picMkLst>
        </pc:picChg>
        <pc:picChg chg="mod">
          <ac:chgData name="Michael Zanatta" userId="fa57f52891cc4abc" providerId="LiveId" clId="{AE4B19EF-C0EB-493F-B611-7FF4963B7EE5}" dt="2019-11-20T07:57:56.543" v="2926" actId="1076"/>
          <ac:picMkLst>
            <pc:docMk/>
            <pc:sldMk cId="3824507727" sldId="483"/>
            <ac:picMk id="4" creationId="{E09195F0-48B8-F148-8049-1E870D405370}"/>
          </ac:picMkLst>
        </pc:picChg>
      </pc:sldChg>
      <pc:sldChg chg="addSp delSp modSp add modNotesTx">
        <pc:chgData name="Michael Zanatta" userId="fa57f52891cc4abc" providerId="LiveId" clId="{AE4B19EF-C0EB-493F-B611-7FF4963B7EE5}" dt="2019-11-20T09:10:56.381" v="6861" actId="20577"/>
        <pc:sldMkLst>
          <pc:docMk/>
          <pc:sldMk cId="2973595481" sldId="484"/>
        </pc:sldMkLst>
        <pc:spChg chg="mod">
          <ac:chgData name="Michael Zanatta" userId="fa57f52891cc4abc" providerId="LiveId" clId="{AE4B19EF-C0EB-493F-B611-7FF4963B7EE5}" dt="2019-11-20T09:10:56.381" v="6861" actId="20577"/>
          <ac:spMkLst>
            <pc:docMk/>
            <pc:sldMk cId="2973595481" sldId="484"/>
            <ac:spMk id="6" creationId="{EEFA8E91-7245-A04A-8978-722DA0C5AB70}"/>
          </ac:spMkLst>
        </pc:spChg>
        <pc:spChg chg="del mod">
          <ac:chgData name="Michael Zanatta" userId="fa57f52891cc4abc" providerId="LiveId" clId="{AE4B19EF-C0EB-493F-B611-7FF4963B7EE5}" dt="2019-11-20T08:19:39.001" v="3541" actId="478"/>
          <ac:spMkLst>
            <pc:docMk/>
            <pc:sldMk cId="2973595481" sldId="484"/>
            <ac:spMk id="7" creationId="{ED5ADC38-5201-974D-A30A-DE8429F18478}"/>
          </ac:spMkLst>
        </pc:spChg>
        <pc:spChg chg="add mod">
          <ac:chgData name="Michael Zanatta" userId="fa57f52891cc4abc" providerId="LiveId" clId="{AE4B19EF-C0EB-493F-B611-7FF4963B7EE5}" dt="2019-11-20T08:22:24.862" v="3549" actId="20577"/>
          <ac:spMkLst>
            <pc:docMk/>
            <pc:sldMk cId="2973595481" sldId="484"/>
            <ac:spMk id="8" creationId="{132E388D-CBFB-4395-A8D2-6A359B6A474A}"/>
          </ac:spMkLst>
        </pc:spChg>
        <pc:spChg chg="add mod">
          <ac:chgData name="Michael Zanatta" userId="fa57f52891cc4abc" providerId="LiveId" clId="{AE4B19EF-C0EB-493F-B611-7FF4963B7EE5}" dt="2019-11-20T08:45:22.846" v="4992" actId="113"/>
          <ac:spMkLst>
            <pc:docMk/>
            <pc:sldMk cId="2973595481" sldId="484"/>
            <ac:spMk id="9" creationId="{61F9DC85-493B-4465-856F-A825CE77721A}"/>
          </ac:spMkLst>
        </pc:spChg>
        <pc:picChg chg="add mod">
          <ac:chgData name="Michael Zanatta" userId="fa57f52891cc4abc" providerId="LiveId" clId="{AE4B19EF-C0EB-493F-B611-7FF4963B7EE5}" dt="2019-11-20T08:38:22.573" v="4788" actId="1076"/>
          <ac:picMkLst>
            <pc:docMk/>
            <pc:sldMk cId="2973595481" sldId="484"/>
            <ac:picMk id="3" creationId="{3B3C3569-B20B-486F-BEFD-AF4ED0D7B1AE}"/>
          </ac:picMkLst>
        </pc:picChg>
        <pc:picChg chg="mod">
          <ac:chgData name="Michael Zanatta" userId="fa57f52891cc4abc" providerId="LiveId" clId="{AE4B19EF-C0EB-493F-B611-7FF4963B7EE5}" dt="2019-11-20T08:03:19.122" v="3473" actId="1076"/>
          <ac:picMkLst>
            <pc:docMk/>
            <pc:sldMk cId="2973595481" sldId="484"/>
            <ac:picMk id="4" creationId="{E09195F0-48B8-F148-8049-1E870D405370}"/>
          </ac:picMkLst>
        </pc:picChg>
      </pc:sldChg>
      <pc:sldChg chg="delSp modSp add modNotesTx">
        <pc:chgData name="Michael Zanatta" userId="fa57f52891cc4abc" providerId="LiveId" clId="{AE4B19EF-C0EB-493F-B611-7FF4963B7EE5}" dt="2019-11-21T07:50:52.305" v="9167" actId="113"/>
        <pc:sldMkLst>
          <pc:docMk/>
          <pc:sldMk cId="381435469" sldId="485"/>
        </pc:sldMkLst>
        <pc:spChg chg="mod">
          <ac:chgData name="Michael Zanatta" userId="fa57f52891cc4abc" providerId="LiveId" clId="{AE4B19EF-C0EB-493F-B611-7FF4963B7EE5}" dt="2019-11-20T08:31:21.704" v="3924" actId="20577"/>
          <ac:spMkLst>
            <pc:docMk/>
            <pc:sldMk cId="381435469" sldId="485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1T07:50:52.305" v="9167" actId="113"/>
          <ac:spMkLst>
            <pc:docMk/>
            <pc:sldMk cId="381435469" sldId="485"/>
            <ac:spMk id="9" creationId="{61F9DC85-493B-4465-856F-A825CE77721A}"/>
          </ac:spMkLst>
        </pc:spChg>
        <pc:picChg chg="del">
          <ac:chgData name="Michael Zanatta" userId="fa57f52891cc4abc" providerId="LiveId" clId="{AE4B19EF-C0EB-493F-B611-7FF4963B7EE5}" dt="2019-11-20T08:23:41.853" v="3644" actId="478"/>
          <ac:picMkLst>
            <pc:docMk/>
            <pc:sldMk cId="381435469" sldId="485"/>
            <ac:picMk id="3" creationId="{3B3C3569-B20B-486F-BEFD-AF4ED0D7B1AE}"/>
          </ac:picMkLst>
        </pc:picChg>
      </pc:sldChg>
      <pc:sldChg chg="delSp modSp add modNotesTx">
        <pc:chgData name="Michael Zanatta" userId="fa57f52891cc4abc" providerId="LiveId" clId="{AE4B19EF-C0EB-493F-B611-7FF4963B7EE5}" dt="2019-11-29T23:05:37.492" v="19632" actId="20577"/>
        <pc:sldMkLst>
          <pc:docMk/>
          <pc:sldMk cId="667041217" sldId="486"/>
        </pc:sldMkLst>
        <pc:spChg chg="mod">
          <ac:chgData name="Michael Zanatta" userId="fa57f52891cc4abc" providerId="LiveId" clId="{AE4B19EF-C0EB-493F-B611-7FF4963B7EE5}" dt="2019-11-29T23:05:37.492" v="19632" actId="20577"/>
          <ac:spMkLst>
            <pc:docMk/>
            <pc:sldMk cId="667041217" sldId="486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1T06:37:25.985" v="8925" actId="20577"/>
          <ac:spMkLst>
            <pc:docMk/>
            <pc:sldMk cId="667041217" sldId="486"/>
            <ac:spMk id="9" creationId="{61F9DC85-493B-4465-856F-A825CE77721A}"/>
          </ac:spMkLst>
        </pc:spChg>
        <pc:picChg chg="del">
          <ac:chgData name="Michael Zanatta" userId="fa57f52891cc4abc" providerId="LiveId" clId="{AE4B19EF-C0EB-493F-B611-7FF4963B7EE5}" dt="2019-11-20T09:08:58.806" v="6757" actId="478"/>
          <ac:picMkLst>
            <pc:docMk/>
            <pc:sldMk cId="667041217" sldId="486"/>
            <ac:picMk id="3" creationId="{3B3C3569-B20B-486F-BEFD-AF4ED0D7B1AE}"/>
          </ac:picMkLst>
        </pc:picChg>
      </pc:sldChg>
      <pc:sldChg chg="addSp modSp add modNotesTx">
        <pc:chgData name="Michael Zanatta" userId="fa57f52891cc4abc" providerId="LiveId" clId="{AE4B19EF-C0EB-493F-B611-7FF4963B7EE5}" dt="2019-11-29T23:05:42.046" v="19635" actId="20577"/>
        <pc:sldMkLst>
          <pc:docMk/>
          <pc:sldMk cId="3506525542" sldId="487"/>
        </pc:sldMkLst>
        <pc:spChg chg="add mod">
          <ac:chgData name="Michael Zanatta" userId="fa57f52891cc4abc" providerId="LiveId" clId="{AE4B19EF-C0EB-493F-B611-7FF4963B7EE5}" dt="2019-11-21T08:29:25.844" v="9693" actId="207"/>
          <ac:spMkLst>
            <pc:docMk/>
            <pc:sldMk cId="3506525542" sldId="487"/>
            <ac:spMk id="2" creationId="{F19EFEE9-306A-4446-A452-5D3978CA5A86}"/>
          </ac:spMkLst>
        </pc:spChg>
        <pc:spChg chg="mod">
          <ac:chgData name="Michael Zanatta" userId="fa57f52891cc4abc" providerId="LiveId" clId="{AE4B19EF-C0EB-493F-B611-7FF4963B7EE5}" dt="2019-11-29T23:05:42.046" v="19635" actId="20577"/>
          <ac:spMkLst>
            <pc:docMk/>
            <pc:sldMk cId="3506525542" sldId="487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1T08:28:42.952" v="9683"/>
          <ac:spMkLst>
            <pc:docMk/>
            <pc:sldMk cId="3506525542" sldId="487"/>
            <ac:spMk id="9" creationId="{61F9DC85-493B-4465-856F-A825CE77721A}"/>
          </ac:spMkLst>
        </pc:spChg>
        <pc:picChg chg="mod">
          <ac:chgData name="Michael Zanatta" userId="fa57f52891cc4abc" providerId="LiveId" clId="{AE4B19EF-C0EB-493F-B611-7FF4963B7EE5}" dt="2019-11-21T08:29:12.348" v="9691" actId="1076"/>
          <ac:picMkLst>
            <pc:docMk/>
            <pc:sldMk cId="3506525542" sldId="487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AE4B19EF-C0EB-493F-B611-7FF4963B7EE5}" dt="2019-11-21T06:27:24.560" v="8526" actId="20577"/>
        <pc:sldMkLst>
          <pc:docMk/>
          <pc:sldMk cId="3657127305" sldId="488"/>
        </pc:sldMkLst>
        <pc:spChg chg="mod">
          <ac:chgData name="Michael Zanatta" userId="fa57f52891cc4abc" providerId="LiveId" clId="{AE4B19EF-C0EB-493F-B611-7FF4963B7EE5}" dt="2019-11-20T09:11:22.873" v="6875" actId="20577"/>
          <ac:spMkLst>
            <pc:docMk/>
            <pc:sldMk cId="3657127305" sldId="488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1T06:27:14.696" v="8523" actId="5793"/>
          <ac:spMkLst>
            <pc:docMk/>
            <pc:sldMk cId="3657127305" sldId="488"/>
            <ac:spMk id="9" creationId="{61F9DC85-493B-4465-856F-A825CE77721A}"/>
          </ac:spMkLst>
        </pc:spChg>
      </pc:sldChg>
      <pc:sldChg chg="addSp delSp modSp add modNotesTx">
        <pc:chgData name="Michael Zanatta" userId="fa57f52891cc4abc" providerId="LiveId" clId="{AE4B19EF-C0EB-493F-B611-7FF4963B7EE5}" dt="2019-11-21T07:48:16.446" v="9142" actId="20577"/>
        <pc:sldMkLst>
          <pc:docMk/>
          <pc:sldMk cId="3846894261" sldId="489"/>
        </pc:sldMkLst>
        <pc:spChg chg="mod">
          <ac:chgData name="Michael Zanatta" userId="fa57f52891cc4abc" providerId="LiveId" clId="{AE4B19EF-C0EB-493F-B611-7FF4963B7EE5}" dt="2019-11-21T06:23:05.244" v="7866" actId="6549"/>
          <ac:spMkLst>
            <pc:docMk/>
            <pc:sldMk cId="3846894261" sldId="489"/>
            <ac:spMk id="6" creationId="{EEFA8E91-7245-A04A-8978-722DA0C5AB70}"/>
          </ac:spMkLst>
        </pc:spChg>
        <pc:spChg chg="del mod">
          <ac:chgData name="Michael Zanatta" userId="fa57f52891cc4abc" providerId="LiveId" clId="{AE4B19EF-C0EB-493F-B611-7FF4963B7EE5}" dt="2019-11-21T06:20:29.977" v="7837" actId="478"/>
          <ac:spMkLst>
            <pc:docMk/>
            <pc:sldMk cId="3846894261" sldId="489"/>
            <ac:spMk id="9" creationId="{61F9DC85-493B-4465-856F-A825CE77721A}"/>
          </ac:spMkLst>
        </pc:spChg>
        <pc:picChg chg="add del mod">
          <ac:chgData name="Michael Zanatta" userId="fa57f52891cc4abc" providerId="LiveId" clId="{AE4B19EF-C0EB-493F-B611-7FF4963B7EE5}" dt="2019-11-21T06:21:28.978" v="7841" actId="478"/>
          <ac:picMkLst>
            <pc:docMk/>
            <pc:sldMk cId="3846894261" sldId="489"/>
            <ac:picMk id="2" creationId="{EA139BA2-CD46-49A3-A464-C3C8D6A41BB6}"/>
          </ac:picMkLst>
        </pc:picChg>
        <pc:picChg chg="add del mod">
          <ac:chgData name="Michael Zanatta" userId="fa57f52891cc4abc" providerId="LiveId" clId="{AE4B19EF-C0EB-493F-B611-7FF4963B7EE5}" dt="2019-11-21T06:20:12.736" v="7834"/>
          <ac:picMkLst>
            <pc:docMk/>
            <pc:sldMk cId="3846894261" sldId="489"/>
            <ac:picMk id="3" creationId="{A8FB5D98-DC22-4DDC-8E1C-E691807EE9CA}"/>
          </ac:picMkLst>
        </pc:picChg>
        <pc:picChg chg="add mod">
          <ac:chgData name="Michael Zanatta" userId="fa57f52891cc4abc" providerId="LiveId" clId="{AE4B19EF-C0EB-493F-B611-7FF4963B7EE5}" dt="2019-11-21T06:22:14.964" v="7856" actId="1076"/>
          <ac:picMkLst>
            <pc:docMk/>
            <pc:sldMk cId="3846894261" sldId="489"/>
            <ac:picMk id="5" creationId="{0F64ECE5-2A9A-43D0-B06A-BAA4D5CFD11B}"/>
          </ac:picMkLst>
        </pc:picChg>
        <pc:picChg chg="add del mod">
          <ac:chgData name="Michael Zanatta" userId="fa57f52891cc4abc" providerId="LiveId" clId="{AE4B19EF-C0EB-493F-B611-7FF4963B7EE5}" dt="2019-11-21T06:22:34.403" v="7860"/>
          <ac:picMkLst>
            <pc:docMk/>
            <pc:sldMk cId="3846894261" sldId="489"/>
            <ac:picMk id="7" creationId="{2522A91D-017A-413E-829F-448D1CF49574}"/>
          </ac:picMkLst>
        </pc:picChg>
        <pc:picChg chg="add del mod">
          <ac:chgData name="Michael Zanatta" userId="fa57f52891cc4abc" providerId="LiveId" clId="{AE4B19EF-C0EB-493F-B611-7FF4963B7EE5}" dt="2019-11-21T06:20:48.993" v="7840" actId="478"/>
          <ac:picMkLst>
            <pc:docMk/>
            <pc:sldMk cId="3846894261" sldId="489"/>
            <ac:picMk id="10" creationId="{79F39761-50FE-4AFB-B392-A55B905001E5}"/>
          </ac:picMkLst>
        </pc:picChg>
        <pc:picChg chg="add mod">
          <ac:chgData name="Michael Zanatta" userId="fa57f52891cc4abc" providerId="LiveId" clId="{AE4B19EF-C0EB-493F-B611-7FF4963B7EE5}" dt="2019-11-21T06:22:50.230" v="7863" actId="1076"/>
          <ac:picMkLst>
            <pc:docMk/>
            <pc:sldMk cId="3846894261" sldId="489"/>
            <ac:picMk id="11" creationId="{C0E6B1D2-3B2F-4C7E-BA5F-3C84AC719FF9}"/>
          </ac:picMkLst>
        </pc:picChg>
      </pc:sldChg>
      <pc:sldChg chg="modSp add modNotesTx">
        <pc:chgData name="Michael Zanatta" userId="fa57f52891cc4abc" providerId="LiveId" clId="{AE4B19EF-C0EB-493F-B611-7FF4963B7EE5}" dt="2019-11-21T07:43:54.554" v="9090" actId="20577"/>
        <pc:sldMkLst>
          <pc:docMk/>
          <pc:sldMk cId="3247063431" sldId="490"/>
        </pc:sldMkLst>
        <pc:spChg chg="mod">
          <ac:chgData name="Michael Zanatta" userId="fa57f52891cc4abc" providerId="LiveId" clId="{AE4B19EF-C0EB-493F-B611-7FF4963B7EE5}" dt="2019-11-21T07:43:54.554" v="9090" actId="20577"/>
          <ac:spMkLst>
            <pc:docMk/>
            <pc:sldMk cId="3247063431" sldId="490"/>
            <ac:spMk id="7" creationId="{ED5ADC38-5201-974D-A30A-DE8429F18478}"/>
          </ac:spMkLst>
        </pc:spChg>
      </pc:sldChg>
      <pc:sldChg chg="modSp add ord">
        <pc:chgData name="Michael Zanatta" userId="fa57f52891cc4abc" providerId="LiveId" clId="{AE4B19EF-C0EB-493F-B611-7FF4963B7EE5}" dt="2019-11-23T00:50:50.759" v="13480"/>
        <pc:sldMkLst>
          <pc:docMk/>
          <pc:sldMk cId="831122164" sldId="491"/>
        </pc:sldMkLst>
        <pc:spChg chg="mod">
          <ac:chgData name="Michael Zanatta" userId="fa57f52891cc4abc" providerId="LiveId" clId="{AE4B19EF-C0EB-493F-B611-7FF4963B7EE5}" dt="2019-11-21T07:44:28.142" v="9103" actId="20577"/>
          <ac:spMkLst>
            <pc:docMk/>
            <pc:sldMk cId="831122164" sldId="491"/>
            <ac:spMk id="5" creationId="{E30C5A45-3460-6B4F-BC44-F5513C3BF261}"/>
          </ac:spMkLst>
        </pc:spChg>
      </pc:sldChg>
      <pc:sldChg chg="modSp add">
        <pc:chgData name="Michael Zanatta" userId="fa57f52891cc4abc" providerId="LiveId" clId="{AE4B19EF-C0EB-493F-B611-7FF4963B7EE5}" dt="2019-11-21T07:44:48.062" v="9141" actId="20577"/>
        <pc:sldMkLst>
          <pc:docMk/>
          <pc:sldMk cId="3314873681" sldId="492"/>
        </pc:sldMkLst>
        <pc:spChg chg="mod">
          <ac:chgData name="Michael Zanatta" userId="fa57f52891cc4abc" providerId="LiveId" clId="{AE4B19EF-C0EB-493F-B611-7FF4963B7EE5}" dt="2019-11-21T07:44:38.757" v="9116" actId="20577"/>
          <ac:spMkLst>
            <pc:docMk/>
            <pc:sldMk cId="3314873681" sldId="492"/>
            <ac:spMk id="4" creationId="{8EC8A4FD-29F6-E846-AB32-2C2BADCA12D0}"/>
          </ac:spMkLst>
        </pc:spChg>
        <pc:spChg chg="mod">
          <ac:chgData name="Michael Zanatta" userId="fa57f52891cc4abc" providerId="LiveId" clId="{AE4B19EF-C0EB-493F-B611-7FF4963B7EE5}" dt="2019-11-21T07:44:48.062" v="9141" actId="20577"/>
          <ac:spMkLst>
            <pc:docMk/>
            <pc:sldMk cId="3314873681" sldId="492"/>
            <ac:spMk id="5" creationId="{E30C5A45-3460-6B4F-BC44-F5513C3BF261}"/>
          </ac:spMkLst>
        </pc:spChg>
      </pc:sldChg>
      <pc:sldChg chg="modSp add ord">
        <pc:chgData name="Michael Zanatta" userId="fa57f52891cc4abc" providerId="LiveId" clId="{AE4B19EF-C0EB-493F-B611-7FF4963B7EE5}" dt="2019-11-29T07:36:41.970" v="19040" actId="20577"/>
        <pc:sldMkLst>
          <pc:docMk/>
          <pc:sldMk cId="3004291030" sldId="493"/>
        </pc:sldMkLst>
        <pc:spChg chg="mod">
          <ac:chgData name="Michael Zanatta" userId="fa57f52891cc4abc" providerId="LiveId" clId="{AE4B19EF-C0EB-493F-B611-7FF4963B7EE5}" dt="2019-11-27T10:35:57.892" v="14083"/>
          <ac:spMkLst>
            <pc:docMk/>
            <pc:sldMk cId="3004291030" sldId="493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9T07:36:41.970" v="19040" actId="20577"/>
          <ac:spMkLst>
            <pc:docMk/>
            <pc:sldMk cId="3004291030" sldId="493"/>
            <ac:spMk id="7" creationId="{ED5ADC38-5201-974D-A30A-DE8429F18478}"/>
          </ac:spMkLst>
        </pc:spChg>
      </pc:sldChg>
      <pc:sldChg chg="addSp delSp modSp add">
        <pc:chgData name="Michael Zanatta" userId="fa57f52891cc4abc" providerId="LiveId" clId="{AE4B19EF-C0EB-493F-B611-7FF4963B7EE5}" dt="2019-11-29T07:21:39.364" v="18916" actId="20577"/>
        <pc:sldMkLst>
          <pc:docMk/>
          <pc:sldMk cId="2286651341" sldId="494"/>
        </pc:sldMkLst>
        <pc:spChg chg="add del">
          <ac:chgData name="Michael Zanatta" userId="fa57f52891cc4abc" providerId="LiveId" clId="{AE4B19EF-C0EB-493F-B611-7FF4963B7EE5}" dt="2019-11-21T08:50:21.289" v="10518"/>
          <ac:spMkLst>
            <pc:docMk/>
            <pc:sldMk cId="2286651341" sldId="494"/>
            <ac:spMk id="2" creationId="{37C2AE94-F508-408B-A325-7BBB914995C3}"/>
          </ac:spMkLst>
        </pc:spChg>
        <pc:spChg chg="mod">
          <ac:chgData name="Michael Zanatta" userId="fa57f52891cc4abc" providerId="LiveId" clId="{AE4B19EF-C0EB-493F-B611-7FF4963B7EE5}" dt="2019-11-27T06:11:04.900" v="13685" actId="6549"/>
          <ac:spMkLst>
            <pc:docMk/>
            <pc:sldMk cId="2286651341" sldId="494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7T06:10:20.722" v="13652" actId="20577"/>
          <ac:spMkLst>
            <pc:docMk/>
            <pc:sldMk cId="2286651341" sldId="494"/>
            <ac:spMk id="7" creationId="{ED5ADC38-5201-974D-A30A-DE8429F18478}"/>
          </ac:spMkLst>
        </pc:spChg>
        <pc:graphicFrameChg chg="add mod modGraphic">
          <ac:chgData name="Michael Zanatta" userId="fa57f52891cc4abc" providerId="LiveId" clId="{AE4B19EF-C0EB-493F-B611-7FF4963B7EE5}" dt="2019-11-29T07:21:39.364" v="18916" actId="20577"/>
          <ac:graphicFrameMkLst>
            <pc:docMk/>
            <pc:sldMk cId="2286651341" sldId="494"/>
            <ac:graphicFrameMk id="3" creationId="{6B426905-6AB3-4DEA-9CD2-13BFF0AF4BC9}"/>
          </ac:graphicFrameMkLst>
        </pc:graphicFrameChg>
        <pc:picChg chg="mod">
          <ac:chgData name="Michael Zanatta" userId="fa57f52891cc4abc" providerId="LiveId" clId="{AE4B19EF-C0EB-493F-B611-7FF4963B7EE5}" dt="2019-11-21T08:52:28.351" v="10661" actId="1076"/>
          <ac:picMkLst>
            <pc:docMk/>
            <pc:sldMk cId="2286651341" sldId="494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AE4B19EF-C0EB-493F-B611-7FF4963B7EE5}" dt="2019-11-22T05:53:50.322" v="11017" actId="20577"/>
        <pc:sldMkLst>
          <pc:docMk/>
          <pc:sldMk cId="4244930142" sldId="495"/>
        </pc:sldMkLst>
        <pc:spChg chg="mod">
          <ac:chgData name="Michael Zanatta" userId="fa57f52891cc4abc" providerId="LiveId" clId="{AE4B19EF-C0EB-493F-B611-7FF4963B7EE5}" dt="2019-11-22T05:52:03.521" v="10706" actId="20577"/>
          <ac:spMkLst>
            <pc:docMk/>
            <pc:sldMk cId="4244930142" sldId="495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05:53:50.322" v="11017" actId="20577"/>
          <ac:spMkLst>
            <pc:docMk/>
            <pc:sldMk cId="4244930142" sldId="495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2T22:51:57.558" v="13426" actId="20577"/>
        <pc:sldMkLst>
          <pc:docMk/>
          <pc:sldMk cId="1647451436" sldId="496"/>
        </pc:sldMkLst>
        <pc:spChg chg="mod">
          <ac:chgData name="Michael Zanatta" userId="fa57f52891cc4abc" providerId="LiveId" clId="{AE4B19EF-C0EB-493F-B611-7FF4963B7EE5}" dt="2019-11-22T05:54:08.042" v="11020" actId="20577"/>
          <ac:spMkLst>
            <pc:docMk/>
            <pc:sldMk cId="1647451436" sldId="496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22:51:57.558" v="13426" actId="20577"/>
          <ac:spMkLst>
            <pc:docMk/>
            <pc:sldMk cId="1647451436" sldId="496"/>
            <ac:spMk id="7" creationId="{ED5ADC38-5201-974D-A30A-DE8429F18478}"/>
          </ac:spMkLst>
        </pc:spChg>
      </pc:sldChg>
      <pc:sldChg chg="addSp delSp modSp add ord">
        <pc:chgData name="Michael Zanatta" userId="fa57f52891cc4abc" providerId="LiveId" clId="{AE4B19EF-C0EB-493F-B611-7FF4963B7EE5}" dt="2019-11-22T20:38:48.531" v="12742"/>
        <pc:sldMkLst>
          <pc:docMk/>
          <pc:sldMk cId="2409007865" sldId="497"/>
        </pc:sldMkLst>
        <pc:spChg chg="add del">
          <ac:chgData name="Michael Zanatta" userId="fa57f52891cc4abc" providerId="LiveId" clId="{AE4B19EF-C0EB-493F-B611-7FF4963B7EE5}" dt="2019-11-22T20:38:48.531" v="12742"/>
          <ac:spMkLst>
            <pc:docMk/>
            <pc:sldMk cId="2409007865" sldId="497"/>
            <ac:spMk id="2" creationId="{7B03A6CF-D031-4188-A9B6-0AADCA95D2B0}"/>
          </ac:spMkLst>
        </pc:spChg>
        <pc:spChg chg="mod">
          <ac:chgData name="Michael Zanatta" userId="fa57f52891cc4abc" providerId="LiveId" clId="{AE4B19EF-C0EB-493F-B611-7FF4963B7EE5}" dt="2019-11-22T20:30:11.495" v="12106" actId="20577"/>
          <ac:spMkLst>
            <pc:docMk/>
            <pc:sldMk cId="2409007865" sldId="497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20:38:31.261" v="12740" actId="404"/>
          <ac:spMkLst>
            <pc:docMk/>
            <pc:sldMk cId="2409007865" sldId="497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2T20:45:31.322" v="13295" actId="113"/>
        <pc:sldMkLst>
          <pc:docMk/>
          <pc:sldMk cId="3656939952" sldId="498"/>
        </pc:sldMkLst>
        <pc:spChg chg="mod">
          <ac:chgData name="Michael Zanatta" userId="fa57f52891cc4abc" providerId="LiveId" clId="{AE4B19EF-C0EB-493F-B611-7FF4963B7EE5}" dt="2019-11-22T20:38:58.478" v="12750" actId="20577"/>
          <ac:spMkLst>
            <pc:docMk/>
            <pc:sldMk cId="3656939952" sldId="498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2T20:45:31.322" v="13295" actId="113"/>
          <ac:spMkLst>
            <pc:docMk/>
            <pc:sldMk cId="3656939952" sldId="498"/>
            <ac:spMk id="7" creationId="{ED5ADC38-5201-974D-A30A-DE8429F18478}"/>
          </ac:spMkLst>
        </pc:spChg>
      </pc:sldChg>
      <pc:sldChg chg="delSp modSp add ord">
        <pc:chgData name="Michael Zanatta" userId="fa57f52891cc4abc" providerId="LiveId" clId="{AE4B19EF-C0EB-493F-B611-7FF4963B7EE5}" dt="2019-11-30T00:39:47.882" v="19654" actId="6549"/>
        <pc:sldMkLst>
          <pc:docMk/>
          <pc:sldMk cId="2984312575" sldId="499"/>
        </pc:sldMkLst>
        <pc:spChg chg="del mod">
          <ac:chgData name="Michael Zanatta" userId="fa57f52891cc4abc" providerId="LiveId" clId="{AE4B19EF-C0EB-493F-B611-7FF4963B7EE5}" dt="2019-11-22T21:51:41.655" v="13309" actId="478"/>
          <ac:spMkLst>
            <pc:docMk/>
            <pc:sldMk cId="2984312575" sldId="499"/>
            <ac:spMk id="5" creationId="{ADC35284-4D14-4535-8A27-5664E8165727}"/>
          </ac:spMkLst>
        </pc:spChg>
        <pc:spChg chg="mod">
          <ac:chgData name="Michael Zanatta" userId="fa57f52891cc4abc" providerId="LiveId" clId="{AE4B19EF-C0EB-493F-B611-7FF4963B7EE5}" dt="2019-11-29T20:45:50.118" v="19332" actId="20577"/>
          <ac:spMkLst>
            <pc:docMk/>
            <pc:sldMk cId="2984312575" sldId="499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30T00:39:47.882" v="19654" actId="6549"/>
          <ac:spMkLst>
            <pc:docMk/>
            <pc:sldMk cId="2984312575" sldId="499"/>
            <ac:spMk id="7" creationId="{ED5ADC38-5201-974D-A30A-DE8429F18478}"/>
          </ac:spMkLst>
        </pc:spChg>
        <pc:spChg chg="del">
          <ac:chgData name="Michael Zanatta" userId="fa57f52891cc4abc" providerId="LiveId" clId="{AE4B19EF-C0EB-493F-B611-7FF4963B7EE5}" dt="2019-11-22T21:51:39.445" v="13307" actId="478"/>
          <ac:spMkLst>
            <pc:docMk/>
            <pc:sldMk cId="2984312575" sldId="499"/>
            <ac:spMk id="8" creationId="{3770756B-CCCE-47BD-AEEB-DDEA1A820D8E}"/>
          </ac:spMkLst>
        </pc:spChg>
      </pc:sldChg>
      <pc:sldChg chg="addSp delSp modSp add modNotesTx">
        <pc:chgData name="Michael Zanatta" userId="fa57f52891cc4abc" providerId="LiveId" clId="{AE4B19EF-C0EB-493F-B611-7FF4963B7EE5}" dt="2019-11-28T08:06:31.667" v="16996" actId="20577"/>
        <pc:sldMkLst>
          <pc:docMk/>
          <pc:sldMk cId="1887122685" sldId="500"/>
        </pc:sldMkLst>
        <pc:spChg chg="add del">
          <ac:chgData name="Michael Zanatta" userId="fa57f52891cc4abc" providerId="LiveId" clId="{AE4B19EF-C0EB-493F-B611-7FF4963B7EE5}" dt="2019-11-28T05:49:30.739" v="14165"/>
          <ac:spMkLst>
            <pc:docMk/>
            <pc:sldMk cId="1887122685" sldId="500"/>
            <ac:spMk id="2" creationId="{4EC598B7-D45A-42DB-B309-B25FF6CE6AB7}"/>
          </ac:spMkLst>
        </pc:spChg>
        <pc:spChg chg="mod">
          <ac:chgData name="Michael Zanatta" userId="fa57f52891cc4abc" providerId="LiveId" clId="{AE4B19EF-C0EB-493F-B611-7FF4963B7EE5}" dt="2019-11-27T10:35:08.556" v="14070" actId="20577"/>
          <ac:spMkLst>
            <pc:docMk/>
            <pc:sldMk cId="1887122685" sldId="500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5:52:17.825" v="14317" actId="15"/>
          <ac:spMkLst>
            <pc:docMk/>
            <pc:sldMk cId="1887122685" sldId="50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6:05:13.375" v="14772" actId="5793"/>
        <pc:sldMkLst>
          <pc:docMk/>
          <pc:sldMk cId="3401770216" sldId="501"/>
        </pc:sldMkLst>
        <pc:spChg chg="mod">
          <ac:chgData name="Michael Zanatta" userId="fa57f52891cc4abc" providerId="LiveId" clId="{AE4B19EF-C0EB-493F-B611-7FF4963B7EE5}" dt="2019-11-27T10:35:16.148" v="14073"/>
          <ac:spMkLst>
            <pc:docMk/>
            <pc:sldMk cId="3401770216" sldId="501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6:05:13.375" v="14772" actId="5793"/>
          <ac:spMkLst>
            <pc:docMk/>
            <pc:sldMk cId="3401770216" sldId="501"/>
            <ac:spMk id="7" creationId="{ED5ADC38-5201-974D-A30A-DE8429F18478}"/>
          </ac:spMkLst>
        </pc:spChg>
      </pc:sldChg>
      <pc:sldChg chg="modSp add ord">
        <pc:chgData name="Michael Zanatta" userId="fa57f52891cc4abc" providerId="LiveId" clId="{AE4B19EF-C0EB-493F-B611-7FF4963B7EE5}" dt="2019-11-28T06:12:39.057" v="15312" actId="20577"/>
        <pc:sldMkLst>
          <pc:docMk/>
          <pc:sldMk cId="905715804" sldId="502"/>
        </pc:sldMkLst>
        <pc:spChg chg="mod">
          <ac:chgData name="Michael Zanatta" userId="fa57f52891cc4abc" providerId="LiveId" clId="{AE4B19EF-C0EB-493F-B611-7FF4963B7EE5}" dt="2019-11-27T10:35:24.579" v="14076" actId="20577"/>
          <ac:spMkLst>
            <pc:docMk/>
            <pc:sldMk cId="905715804" sldId="502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6:12:39.057" v="15312" actId="20577"/>
          <ac:spMkLst>
            <pc:docMk/>
            <pc:sldMk cId="905715804" sldId="502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AE4B19EF-C0EB-493F-B611-7FF4963B7EE5}" dt="2019-11-27T10:36:05.808" v="14086" actId="2696"/>
        <pc:sldMkLst>
          <pc:docMk/>
          <pc:sldMk cId="3052557744" sldId="503"/>
        </pc:sldMkLst>
        <pc:spChg chg="mod">
          <ac:chgData name="Michael Zanatta" userId="fa57f52891cc4abc" providerId="LiveId" clId="{AE4B19EF-C0EB-493F-B611-7FF4963B7EE5}" dt="2019-11-27T10:35:39.585" v="14082" actId="14100"/>
          <ac:spMkLst>
            <pc:docMk/>
            <pc:sldMk cId="3052557744" sldId="503"/>
            <ac:spMk id="6" creationId="{EEFA8E91-7245-A04A-8978-722DA0C5AB70}"/>
          </ac:spMkLst>
        </pc:spChg>
      </pc:sldChg>
      <pc:sldChg chg="modSp add">
        <pc:chgData name="Michael Zanatta" userId="fa57f52891cc4abc" providerId="LiveId" clId="{AE4B19EF-C0EB-493F-B611-7FF4963B7EE5}" dt="2019-11-29T07:40:06.671" v="19105" actId="113"/>
        <pc:sldMkLst>
          <pc:docMk/>
          <pc:sldMk cId="491427619" sldId="504"/>
        </pc:sldMkLst>
        <pc:spChg chg="mod">
          <ac:chgData name="Michael Zanatta" userId="fa57f52891cc4abc" providerId="LiveId" clId="{AE4B19EF-C0EB-493F-B611-7FF4963B7EE5}" dt="2019-11-27T10:36:13.595" v="14088" actId="20577"/>
          <ac:spMkLst>
            <pc:docMk/>
            <pc:sldMk cId="491427619" sldId="504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9T07:40:06.671" v="19105" actId="113"/>
          <ac:spMkLst>
            <pc:docMk/>
            <pc:sldMk cId="491427619" sldId="504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AE4B19EF-C0EB-493F-B611-7FF4963B7EE5}" dt="2019-11-28T08:34:48.444" v="18732" actId="20577"/>
        <pc:sldMkLst>
          <pc:docMk/>
          <pc:sldMk cId="2329924762" sldId="505"/>
        </pc:sldMkLst>
        <pc:spChg chg="mod">
          <ac:chgData name="Michael Zanatta" userId="fa57f52891cc4abc" providerId="LiveId" clId="{AE4B19EF-C0EB-493F-B611-7FF4963B7EE5}" dt="2019-11-27T10:36:32.665" v="14096" actId="20577"/>
          <ac:spMkLst>
            <pc:docMk/>
            <pc:sldMk cId="2329924762" sldId="505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8:30:20.607" v="18023" actId="114"/>
          <ac:spMkLst>
            <pc:docMk/>
            <pc:sldMk cId="2329924762" sldId="505"/>
            <ac:spMk id="7" creationId="{ED5ADC38-5201-974D-A30A-DE8429F18478}"/>
          </ac:spMkLst>
        </pc:spChg>
      </pc:sldChg>
      <pc:sldChg chg="add del">
        <pc:chgData name="Michael Zanatta" userId="fa57f52891cc4abc" providerId="LiveId" clId="{AE4B19EF-C0EB-493F-B611-7FF4963B7EE5}" dt="2019-11-27T07:00:15.607" v="13725" actId="2696"/>
        <pc:sldMkLst>
          <pc:docMk/>
          <pc:sldMk cId="1488735444" sldId="506"/>
        </pc:sldMkLst>
      </pc:sldChg>
      <pc:sldChg chg="modSp add">
        <pc:chgData name="Michael Zanatta" userId="fa57f52891cc4abc" providerId="LiveId" clId="{AE4B19EF-C0EB-493F-B611-7FF4963B7EE5}" dt="2019-11-27T07:00:23.994" v="13746" actId="20577"/>
        <pc:sldMkLst>
          <pc:docMk/>
          <pc:sldMk cId="1642990435" sldId="506"/>
        </pc:sldMkLst>
        <pc:spChg chg="mod">
          <ac:chgData name="Michael Zanatta" userId="fa57f52891cc4abc" providerId="LiveId" clId="{AE4B19EF-C0EB-493F-B611-7FF4963B7EE5}" dt="2019-11-27T07:00:23.994" v="13746" actId="20577"/>
          <ac:spMkLst>
            <pc:docMk/>
            <pc:sldMk cId="1642990435" sldId="506"/>
            <ac:spMk id="6" creationId="{EEFA8E91-7245-A04A-8978-722DA0C5AB70}"/>
          </ac:spMkLst>
        </pc:spChg>
      </pc:sldChg>
      <pc:sldChg chg="modSp add ord">
        <pc:chgData name="Michael Zanatta" userId="fa57f52891cc4abc" providerId="LiveId" clId="{AE4B19EF-C0EB-493F-B611-7FF4963B7EE5}" dt="2019-11-27T07:02:36.492" v="13750"/>
        <pc:sldMkLst>
          <pc:docMk/>
          <pc:sldMk cId="1490974196" sldId="507"/>
        </pc:sldMkLst>
        <pc:spChg chg="mod">
          <ac:chgData name="Michael Zanatta" userId="fa57f52891cc4abc" providerId="LiveId" clId="{AE4B19EF-C0EB-493F-B611-7FF4963B7EE5}" dt="2019-11-27T07:00:51.608" v="13749" actId="20577"/>
          <ac:spMkLst>
            <pc:docMk/>
            <pc:sldMk cId="1490974196" sldId="507"/>
            <ac:spMk id="5" creationId="{E30C5A45-3460-6B4F-BC44-F5513C3BF261}"/>
          </ac:spMkLst>
        </pc:spChg>
      </pc:sldChg>
      <pc:sldChg chg="add">
        <pc:chgData name="Michael Zanatta" userId="fa57f52891cc4abc" providerId="LiveId" clId="{AE4B19EF-C0EB-493F-B611-7FF4963B7EE5}" dt="2019-11-27T07:19:52.437" v="13752"/>
        <pc:sldMkLst>
          <pc:docMk/>
          <pc:sldMk cId="2336349147" sldId="508"/>
        </pc:sldMkLst>
      </pc:sldChg>
      <pc:sldChg chg="add">
        <pc:chgData name="Michael Zanatta" userId="fa57f52891cc4abc" providerId="LiveId" clId="{AE4B19EF-C0EB-493F-B611-7FF4963B7EE5}" dt="2019-11-27T07:19:54.786" v="13753"/>
        <pc:sldMkLst>
          <pc:docMk/>
          <pc:sldMk cId="4181272044" sldId="509"/>
        </pc:sldMkLst>
      </pc:sldChg>
      <pc:sldChg chg="addSp delSp modSp add">
        <pc:chgData name="Michael Zanatta" userId="fa57f52891cc4abc" providerId="LiveId" clId="{AE4B19EF-C0EB-493F-B611-7FF4963B7EE5}" dt="2019-11-29T08:12:33.731" v="19117" actId="20577"/>
        <pc:sldMkLst>
          <pc:docMk/>
          <pc:sldMk cId="2520950418" sldId="510"/>
        </pc:sldMkLst>
        <pc:spChg chg="add del">
          <ac:chgData name="Michael Zanatta" userId="fa57f52891cc4abc" providerId="LiveId" clId="{AE4B19EF-C0EB-493F-B611-7FF4963B7EE5}" dt="2019-11-28T07:38:10.514" v="16224"/>
          <ac:spMkLst>
            <pc:docMk/>
            <pc:sldMk cId="2520950418" sldId="510"/>
            <ac:spMk id="2" creationId="{C400A375-9777-4979-BA86-BEA9B7EEA80C}"/>
          </ac:spMkLst>
        </pc:spChg>
        <pc:spChg chg="mod">
          <ac:chgData name="Michael Zanatta" userId="fa57f52891cc4abc" providerId="LiveId" clId="{AE4B19EF-C0EB-493F-B611-7FF4963B7EE5}" dt="2019-11-28T07:16:49.647" v="16020" actId="20577"/>
          <ac:spMkLst>
            <pc:docMk/>
            <pc:sldMk cId="2520950418" sldId="510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9T08:12:33.731" v="19117" actId="20577"/>
          <ac:spMkLst>
            <pc:docMk/>
            <pc:sldMk cId="2520950418" sldId="510"/>
            <ac:spMk id="7" creationId="{ED5ADC38-5201-974D-A30A-DE8429F18478}"/>
          </ac:spMkLst>
        </pc:spChg>
        <pc:picChg chg="mod">
          <ac:chgData name="Michael Zanatta" userId="fa57f52891cc4abc" providerId="LiveId" clId="{AE4B19EF-C0EB-493F-B611-7FF4963B7EE5}" dt="2019-11-28T07:37:59.411" v="16219" actId="1076"/>
          <ac:picMkLst>
            <pc:docMk/>
            <pc:sldMk cId="2520950418" sldId="510"/>
            <ac:picMk id="4" creationId="{E09195F0-48B8-F148-8049-1E870D405370}"/>
          </ac:picMkLst>
        </pc:picChg>
      </pc:sldChg>
      <pc:sldChg chg="add del">
        <pc:chgData name="Michael Zanatta" userId="fa57f52891cc4abc" providerId="LiveId" clId="{AE4B19EF-C0EB-493F-B611-7FF4963B7EE5}" dt="2019-11-28T07:16:21.432" v="16008" actId="2696"/>
        <pc:sldMkLst>
          <pc:docMk/>
          <pc:sldMk cId="2647902087" sldId="510"/>
        </pc:sldMkLst>
      </pc:sldChg>
      <pc:sldChg chg="add del">
        <pc:chgData name="Michael Zanatta" userId="fa57f52891cc4abc" providerId="LiveId" clId="{AE4B19EF-C0EB-493F-B611-7FF4963B7EE5}" dt="2019-11-28T06:14:37.287" v="15374"/>
        <pc:sldMkLst>
          <pc:docMk/>
          <pc:sldMk cId="3381779609" sldId="510"/>
        </pc:sldMkLst>
      </pc:sldChg>
      <pc:sldChg chg="modSp add">
        <pc:chgData name="Michael Zanatta" userId="fa57f52891cc4abc" providerId="LiveId" clId="{AE4B19EF-C0EB-493F-B611-7FF4963B7EE5}" dt="2019-11-28T07:54:24.676" v="16501" actId="114"/>
        <pc:sldMkLst>
          <pc:docMk/>
          <pc:sldMk cId="703056984" sldId="511"/>
        </pc:sldMkLst>
        <pc:spChg chg="mod">
          <ac:chgData name="Michael Zanatta" userId="fa57f52891cc4abc" providerId="LiveId" clId="{AE4B19EF-C0EB-493F-B611-7FF4963B7EE5}" dt="2019-11-28T07:17:07.548" v="16048" actId="20577"/>
          <ac:spMkLst>
            <pc:docMk/>
            <pc:sldMk cId="703056984" sldId="511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7:54:24.676" v="16501" actId="114"/>
          <ac:spMkLst>
            <pc:docMk/>
            <pc:sldMk cId="703056984" sldId="511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7:54:21.020" v="16500" actId="114"/>
        <pc:sldMkLst>
          <pc:docMk/>
          <pc:sldMk cId="2532632245" sldId="512"/>
        </pc:sldMkLst>
        <pc:spChg chg="mod">
          <ac:chgData name="Michael Zanatta" userId="fa57f52891cc4abc" providerId="LiveId" clId="{AE4B19EF-C0EB-493F-B611-7FF4963B7EE5}" dt="2019-11-28T07:17:21.332" v="16059" actId="20577"/>
          <ac:spMkLst>
            <pc:docMk/>
            <pc:sldMk cId="2532632245" sldId="512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7:54:21.020" v="16500" actId="114"/>
          <ac:spMkLst>
            <pc:docMk/>
            <pc:sldMk cId="2532632245" sldId="512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8:09:57.776" v="17274" actId="20577"/>
        <pc:sldMkLst>
          <pc:docMk/>
          <pc:sldMk cId="1762850314" sldId="513"/>
        </pc:sldMkLst>
        <pc:spChg chg="mod">
          <ac:chgData name="Michael Zanatta" userId="fa57f52891cc4abc" providerId="LiveId" clId="{AE4B19EF-C0EB-493F-B611-7FF4963B7EE5}" dt="2019-11-28T07:17:31.428" v="16074" actId="20577"/>
          <ac:spMkLst>
            <pc:docMk/>
            <pc:sldMk cId="1762850314" sldId="513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8:09:57.776" v="17274" actId="20577"/>
          <ac:spMkLst>
            <pc:docMk/>
            <pc:sldMk cId="1762850314" sldId="513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8:11:58.799" v="17448" actId="20577"/>
        <pc:sldMkLst>
          <pc:docMk/>
          <pc:sldMk cId="535844451" sldId="514"/>
        </pc:sldMkLst>
        <pc:spChg chg="mod">
          <ac:chgData name="Michael Zanatta" userId="fa57f52891cc4abc" providerId="LiveId" clId="{AE4B19EF-C0EB-493F-B611-7FF4963B7EE5}" dt="2019-11-28T07:17:40.664" v="16079" actId="20577"/>
          <ac:spMkLst>
            <pc:docMk/>
            <pc:sldMk cId="535844451" sldId="514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8:11:58.799" v="17448" actId="20577"/>
          <ac:spMkLst>
            <pc:docMk/>
            <pc:sldMk cId="535844451" sldId="514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7:54:17.084" v="16499" actId="114"/>
        <pc:sldMkLst>
          <pc:docMk/>
          <pc:sldMk cId="745463069" sldId="515"/>
        </pc:sldMkLst>
        <pc:spChg chg="mod">
          <ac:chgData name="Michael Zanatta" userId="fa57f52891cc4abc" providerId="LiveId" clId="{AE4B19EF-C0EB-493F-B611-7FF4963B7EE5}" dt="2019-11-28T07:17:53.906" v="16097" actId="20577"/>
          <ac:spMkLst>
            <pc:docMk/>
            <pc:sldMk cId="745463069" sldId="515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7:54:17.084" v="16499" actId="114"/>
          <ac:spMkLst>
            <pc:docMk/>
            <pc:sldMk cId="745463069" sldId="515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7:56:00.868" v="16582" actId="5793"/>
        <pc:sldMkLst>
          <pc:docMk/>
          <pc:sldMk cId="4095882652" sldId="516"/>
        </pc:sldMkLst>
        <pc:spChg chg="mod">
          <ac:chgData name="Michael Zanatta" userId="fa57f52891cc4abc" providerId="LiveId" clId="{AE4B19EF-C0EB-493F-B611-7FF4963B7EE5}" dt="2019-11-28T07:18:06.430" v="16104" actId="20577"/>
          <ac:spMkLst>
            <pc:docMk/>
            <pc:sldMk cId="4095882652" sldId="516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7:56:00.868" v="16582" actId="5793"/>
          <ac:spMkLst>
            <pc:docMk/>
            <pc:sldMk cId="4095882652" sldId="516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9T08:53:03.214" v="19121" actId="20577"/>
        <pc:sldMkLst>
          <pc:docMk/>
          <pc:sldMk cId="101389166" sldId="517"/>
        </pc:sldMkLst>
        <pc:spChg chg="mod">
          <ac:chgData name="Michael Zanatta" userId="fa57f52891cc4abc" providerId="LiveId" clId="{AE4B19EF-C0EB-493F-B611-7FF4963B7EE5}" dt="2019-11-29T08:53:01.452" v="19120" actId="20577"/>
          <ac:spMkLst>
            <pc:docMk/>
            <pc:sldMk cId="101389166" sldId="517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9T08:53:03.214" v="19121" actId="20577"/>
          <ac:spMkLst>
            <pc:docMk/>
            <pc:sldMk cId="101389166" sldId="517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28T08:02:34.382" v="16915" actId="113"/>
        <pc:sldMkLst>
          <pc:docMk/>
          <pc:sldMk cId="2291114675" sldId="518"/>
        </pc:sldMkLst>
        <pc:spChg chg="mod">
          <ac:chgData name="Michael Zanatta" userId="fa57f52891cc4abc" providerId="LiveId" clId="{AE4B19EF-C0EB-493F-B611-7FF4963B7EE5}" dt="2019-11-28T07:18:26.183" v="16118" actId="20577"/>
          <ac:spMkLst>
            <pc:docMk/>
            <pc:sldMk cId="2291114675" sldId="518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28T08:02:34.382" v="16915" actId="113"/>
          <ac:spMkLst>
            <pc:docMk/>
            <pc:sldMk cId="2291114675" sldId="518"/>
            <ac:spMk id="7" creationId="{ED5ADC38-5201-974D-A30A-DE8429F18478}"/>
          </ac:spMkLst>
        </pc:spChg>
      </pc:sldChg>
      <pc:sldChg chg="modSp add">
        <pc:chgData name="Michael Zanatta" userId="fa57f52891cc4abc" providerId="LiveId" clId="{AE4B19EF-C0EB-493F-B611-7FF4963B7EE5}" dt="2019-11-30T00:25:59.974" v="19636" actId="20577"/>
        <pc:sldMkLst>
          <pc:docMk/>
          <pc:sldMk cId="43564119" sldId="519"/>
        </pc:sldMkLst>
        <pc:spChg chg="mod">
          <ac:chgData name="Michael Zanatta" userId="fa57f52891cc4abc" providerId="LiveId" clId="{AE4B19EF-C0EB-493F-B611-7FF4963B7EE5}" dt="2019-11-28T07:18:36.940" v="16126" actId="20577"/>
          <ac:spMkLst>
            <pc:docMk/>
            <pc:sldMk cId="43564119" sldId="519"/>
            <ac:spMk id="6" creationId="{EEFA8E91-7245-A04A-8978-722DA0C5AB70}"/>
          </ac:spMkLst>
        </pc:spChg>
        <pc:spChg chg="mod">
          <ac:chgData name="Michael Zanatta" userId="fa57f52891cc4abc" providerId="LiveId" clId="{AE4B19EF-C0EB-493F-B611-7FF4963B7EE5}" dt="2019-11-30T00:25:59.974" v="19636" actId="20577"/>
          <ac:spMkLst>
            <pc:docMk/>
            <pc:sldMk cId="43564119" sldId="519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64512497-6ABB-4826-ADCB-6042135F8106}"/>
    <pc:docChg chg="undo custSel addSld delSld modSld sldOrd">
      <pc:chgData name="Michael Zanatta" userId="fa57f52891cc4abc" providerId="LiveId" clId="{64512497-6ABB-4826-ADCB-6042135F8106}" dt="2019-10-05T00:49:16.638" v="6620" actId="6549"/>
      <pc:docMkLst>
        <pc:docMk/>
      </pc:docMkLst>
      <pc:sldChg chg="del modNotesTx">
        <pc:chgData name="Michael Zanatta" userId="fa57f52891cc4abc" providerId="LiveId" clId="{64512497-6ABB-4826-ADCB-6042135F8106}" dt="2019-10-04T09:46:31.146" v="6550" actId="2696"/>
        <pc:sldMkLst>
          <pc:docMk/>
          <pc:sldMk cId="3552731335" sldId="324"/>
        </pc:sldMkLst>
      </pc:sldChg>
      <pc:sldChg chg="modSp">
        <pc:chgData name="Michael Zanatta" userId="fa57f52891cc4abc" providerId="LiveId" clId="{64512497-6ABB-4826-ADCB-6042135F8106}" dt="2019-10-02T11:05:31.621" v="530" actId="20577"/>
        <pc:sldMkLst>
          <pc:docMk/>
          <pc:sldMk cId="1724188532" sldId="349"/>
        </pc:sldMkLst>
        <pc:spChg chg="mod">
          <ac:chgData name="Michael Zanatta" userId="fa57f52891cc4abc" providerId="LiveId" clId="{64512497-6ABB-4826-ADCB-6042135F8106}" dt="2019-10-02T11:05:31.621" v="530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">
        <pc:chgData name="Michael Zanatta" userId="fa57f52891cc4abc" providerId="LiveId" clId="{64512497-6ABB-4826-ADCB-6042135F8106}" dt="2019-10-04T09:21:08.315" v="4528" actId="5793"/>
        <pc:sldMkLst>
          <pc:docMk/>
          <pc:sldMk cId="3082713302" sldId="357"/>
        </pc:sldMkLst>
        <pc:spChg chg="mod">
          <ac:chgData name="Michael Zanatta" userId="fa57f52891cc4abc" providerId="LiveId" clId="{64512497-6ABB-4826-ADCB-6042135F8106}" dt="2019-10-03T09:15:51.670" v="590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21:08.315" v="4528" actId="5793"/>
          <ac:spMkLst>
            <pc:docMk/>
            <pc:sldMk cId="3082713302" sldId="357"/>
            <ac:spMk id="7" creationId="{ED5ADC38-5201-974D-A30A-DE8429F18478}"/>
          </ac:spMkLst>
        </pc:spChg>
      </pc:sldChg>
      <pc:sldChg chg="modSp">
        <pc:chgData name="Michael Zanatta" userId="fa57f52891cc4abc" providerId="LiveId" clId="{64512497-6ABB-4826-ADCB-6042135F8106}" dt="2019-10-02T10:59:35.304" v="74" actId="20577"/>
        <pc:sldMkLst>
          <pc:docMk/>
          <pc:sldMk cId="2071601767" sldId="365"/>
        </pc:sldMkLst>
        <pc:spChg chg="mod">
          <ac:chgData name="Michael Zanatta" userId="fa57f52891cc4abc" providerId="LiveId" clId="{64512497-6ABB-4826-ADCB-6042135F8106}" dt="2019-10-02T10:59:35.304" v="74" actId="20577"/>
          <ac:spMkLst>
            <pc:docMk/>
            <pc:sldMk cId="2071601767" sldId="365"/>
            <ac:spMk id="7" creationId="{ED5ADC38-5201-974D-A30A-DE8429F18478}"/>
          </ac:spMkLst>
        </pc:spChg>
      </pc:sldChg>
      <pc:sldChg chg="modSp modNotesTx">
        <pc:chgData name="Michael Zanatta" userId="fa57f52891cc4abc" providerId="LiveId" clId="{64512497-6ABB-4826-ADCB-6042135F8106}" dt="2019-10-02T11:05:06.049" v="513" actId="20577"/>
        <pc:sldMkLst>
          <pc:docMk/>
          <pc:sldMk cId="1821775226" sldId="374"/>
        </pc:sldMkLst>
        <pc:spChg chg="mod">
          <ac:chgData name="Michael Zanatta" userId="fa57f52891cc4abc" providerId="LiveId" clId="{64512497-6ABB-4826-ADCB-6042135F8106}" dt="2019-10-02T10:59:07.781" v="39" actId="20577"/>
          <ac:spMkLst>
            <pc:docMk/>
            <pc:sldMk cId="1821775226" sldId="374"/>
            <ac:spMk id="4" creationId="{8EC8A4FD-29F6-E846-AB32-2C2BADCA12D0}"/>
          </ac:spMkLst>
        </pc:spChg>
        <pc:spChg chg="mod">
          <ac:chgData name="Michael Zanatta" userId="fa57f52891cc4abc" providerId="LiveId" clId="{64512497-6ABB-4826-ADCB-6042135F8106}" dt="2019-10-02T10:59:26.844" v="65" actId="20577"/>
          <ac:spMkLst>
            <pc:docMk/>
            <pc:sldMk cId="1821775226" sldId="374"/>
            <ac:spMk id="5" creationId="{E30C5A45-3460-6B4F-BC44-F5513C3BF261}"/>
          </ac:spMkLst>
        </pc:spChg>
      </pc:sldChg>
      <pc:sldChg chg="addSp delSp modSp modNotesTx">
        <pc:chgData name="Michael Zanatta" userId="fa57f52891cc4abc" providerId="LiveId" clId="{64512497-6ABB-4826-ADCB-6042135F8106}" dt="2019-10-04T18:24:16.107" v="6596" actId="20577"/>
        <pc:sldMkLst>
          <pc:docMk/>
          <pc:sldMk cId="3763420063" sldId="375"/>
        </pc:sldMkLst>
        <pc:spChg chg="mod">
          <ac:chgData name="Michael Zanatta" userId="fa57f52891cc4abc" providerId="LiveId" clId="{64512497-6ABB-4826-ADCB-6042135F8106}" dt="2019-10-02T11:00:05.027" v="96" actId="20577"/>
          <ac:spMkLst>
            <pc:docMk/>
            <pc:sldMk cId="3763420063" sldId="375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27:12.500" v="2314" actId="113"/>
          <ac:spMkLst>
            <pc:docMk/>
            <pc:sldMk cId="3763420063" sldId="375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8:00:13.949" v="943" actId="1076"/>
          <ac:picMkLst>
            <pc:docMk/>
            <pc:sldMk cId="3763420063" sldId="375"/>
            <ac:picMk id="4" creationId="{E09195F0-48B8-F148-8049-1E870D405370}"/>
          </ac:picMkLst>
        </pc:picChg>
        <pc:picChg chg="add del">
          <ac:chgData name="Michael Zanatta" userId="fa57f52891cc4abc" providerId="LiveId" clId="{64512497-6ABB-4826-ADCB-6042135F8106}" dt="2019-10-02T11:03:05.905" v="398"/>
          <ac:picMkLst>
            <pc:docMk/>
            <pc:sldMk cId="3763420063" sldId="375"/>
            <ac:picMk id="5" creationId="{ADCE2850-AD55-4925-AA14-946E15592AB6}"/>
          </ac:picMkLst>
        </pc:picChg>
      </pc:sldChg>
      <pc:sldChg chg="del">
        <pc:chgData name="Michael Zanatta" userId="fa57f52891cc4abc" providerId="LiveId" clId="{64512497-6ABB-4826-ADCB-6042135F8106}" dt="2019-10-02T11:05:14.626" v="515" actId="2696"/>
        <pc:sldMkLst>
          <pc:docMk/>
          <pc:sldMk cId="607377350" sldId="376"/>
        </pc:sldMkLst>
      </pc:sldChg>
      <pc:sldChg chg="del">
        <pc:chgData name="Michael Zanatta" userId="fa57f52891cc4abc" providerId="LiveId" clId="{64512497-6ABB-4826-ADCB-6042135F8106}" dt="2019-10-02T11:05:18.123" v="518" actId="2696"/>
        <pc:sldMkLst>
          <pc:docMk/>
          <pc:sldMk cId="2501244793" sldId="377"/>
        </pc:sldMkLst>
      </pc:sldChg>
      <pc:sldChg chg="del modNotesTx">
        <pc:chgData name="Michael Zanatta" userId="fa57f52891cc4abc" providerId="LiveId" clId="{64512497-6ABB-4826-ADCB-6042135F8106}" dt="2019-10-04T09:46:33.913" v="6551" actId="2696"/>
        <pc:sldMkLst>
          <pc:docMk/>
          <pc:sldMk cId="1072472386" sldId="378"/>
        </pc:sldMkLst>
      </pc:sldChg>
      <pc:sldChg chg="modSp">
        <pc:chgData name="Michael Zanatta" userId="fa57f52891cc4abc" providerId="LiveId" clId="{64512497-6ABB-4826-ADCB-6042135F8106}" dt="2019-10-04T09:15:59.203" v="4170" actId="5793"/>
        <pc:sldMkLst>
          <pc:docMk/>
          <pc:sldMk cId="1147014002" sldId="380"/>
        </pc:sldMkLst>
        <pc:spChg chg="mod">
          <ac:chgData name="Michael Zanatta" userId="fa57f52891cc4abc" providerId="LiveId" clId="{64512497-6ABB-4826-ADCB-6042135F8106}" dt="2019-10-03T09:13:55.278" v="567" actId="20577"/>
          <ac:spMkLst>
            <pc:docMk/>
            <pc:sldMk cId="1147014002" sldId="380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15:59.203" v="4170" actId="5793"/>
          <ac:spMkLst>
            <pc:docMk/>
            <pc:sldMk cId="1147014002" sldId="380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14:53.626" v="4162" actId="1076"/>
          <ac:picMkLst>
            <pc:docMk/>
            <pc:sldMk cId="1147014002" sldId="380"/>
            <ac:picMk id="4" creationId="{E09195F0-48B8-F148-8049-1E870D405370}"/>
          </ac:picMkLst>
        </pc:picChg>
      </pc:sldChg>
      <pc:sldChg chg="modSp">
        <pc:chgData name="Michael Zanatta" userId="fa57f52891cc4abc" providerId="LiveId" clId="{64512497-6ABB-4826-ADCB-6042135F8106}" dt="2019-10-04T09:31:47.765" v="5608" actId="14100"/>
        <pc:sldMkLst>
          <pc:docMk/>
          <pc:sldMk cId="2776398725" sldId="381"/>
        </pc:sldMkLst>
        <pc:spChg chg="mod">
          <ac:chgData name="Michael Zanatta" userId="fa57f52891cc4abc" providerId="LiveId" clId="{64512497-6ABB-4826-ADCB-6042135F8106}" dt="2019-10-03T09:15:56.770" v="601" actId="20577"/>
          <ac:spMkLst>
            <pc:docMk/>
            <pc:sldMk cId="2776398725" sldId="381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31:47.765" v="5608" actId="14100"/>
          <ac:spMkLst>
            <pc:docMk/>
            <pc:sldMk cId="2776398725" sldId="381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31:44.958" v="5607" actId="1076"/>
          <ac:picMkLst>
            <pc:docMk/>
            <pc:sldMk cId="2776398725" sldId="381"/>
            <ac:picMk id="4" creationId="{E09195F0-48B8-F148-8049-1E870D405370}"/>
          </ac:picMkLst>
        </pc:picChg>
      </pc:sldChg>
      <pc:sldChg chg="modSp">
        <pc:chgData name="Michael Zanatta" userId="fa57f52891cc4abc" providerId="LiveId" clId="{64512497-6ABB-4826-ADCB-6042135F8106}" dt="2019-10-04T09:33:09.479" v="5769" actId="14100"/>
        <pc:sldMkLst>
          <pc:docMk/>
          <pc:sldMk cId="115794941" sldId="382"/>
        </pc:sldMkLst>
        <pc:spChg chg="mod">
          <ac:chgData name="Michael Zanatta" userId="fa57f52891cc4abc" providerId="LiveId" clId="{64512497-6ABB-4826-ADCB-6042135F8106}" dt="2019-10-03T09:16:03.852" v="612" actId="20577"/>
          <ac:spMkLst>
            <pc:docMk/>
            <pc:sldMk cId="115794941" sldId="382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33:09.479" v="5769" actId="14100"/>
          <ac:spMkLst>
            <pc:docMk/>
            <pc:sldMk cId="115794941" sldId="382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33:07.011" v="5768" actId="1076"/>
          <ac:picMkLst>
            <pc:docMk/>
            <pc:sldMk cId="115794941" sldId="382"/>
            <ac:picMk id="4" creationId="{E09195F0-48B8-F148-8049-1E870D405370}"/>
          </ac:picMkLst>
        </pc:picChg>
      </pc:sldChg>
      <pc:sldChg chg="addSp delSp modSp">
        <pc:chgData name="Michael Zanatta" userId="fa57f52891cc4abc" providerId="LiveId" clId="{64512497-6ABB-4826-ADCB-6042135F8106}" dt="2019-10-04T09:08:38.515" v="3585" actId="20577"/>
        <pc:sldMkLst>
          <pc:docMk/>
          <pc:sldMk cId="106414306" sldId="383"/>
        </pc:sldMkLst>
        <pc:spChg chg="add del">
          <ac:chgData name="Michael Zanatta" userId="fa57f52891cc4abc" providerId="LiveId" clId="{64512497-6ABB-4826-ADCB-6042135F8106}" dt="2019-10-03T09:16:39.771" v="638" actId="478"/>
          <ac:spMkLst>
            <pc:docMk/>
            <pc:sldMk cId="106414306" sldId="383"/>
            <ac:spMk id="2" creationId="{E6D1E637-5A76-4888-AC3B-33A750CFD1D5}"/>
          </ac:spMkLst>
        </pc:spChg>
        <pc:spChg chg="mod">
          <ac:chgData name="Michael Zanatta" userId="fa57f52891cc4abc" providerId="LiveId" clId="{64512497-6ABB-4826-ADCB-6042135F8106}" dt="2019-10-03T09:13:18.372" v="542" actId="20577"/>
          <ac:spMkLst>
            <pc:docMk/>
            <pc:sldMk cId="106414306" sldId="383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08:38.515" v="3585" actId="20577"/>
          <ac:spMkLst>
            <pc:docMk/>
            <pc:sldMk cId="106414306" sldId="383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06:00.721" v="3367" actId="1076"/>
          <ac:picMkLst>
            <pc:docMk/>
            <pc:sldMk cId="106414306" sldId="383"/>
            <ac:picMk id="4" creationId="{E09195F0-48B8-F148-8049-1E870D405370}"/>
          </ac:picMkLst>
        </pc:picChg>
      </pc:sldChg>
      <pc:sldChg chg="del">
        <pc:chgData name="Michael Zanatta" userId="fa57f52891cc4abc" providerId="LiveId" clId="{64512497-6ABB-4826-ADCB-6042135F8106}" dt="2019-10-02T11:05:15.316" v="516" actId="2696"/>
        <pc:sldMkLst>
          <pc:docMk/>
          <pc:sldMk cId="1738916087" sldId="385"/>
        </pc:sldMkLst>
      </pc:sldChg>
      <pc:sldChg chg="del">
        <pc:chgData name="Michael Zanatta" userId="fa57f52891cc4abc" providerId="LiveId" clId="{64512497-6ABB-4826-ADCB-6042135F8106}" dt="2019-10-02T11:05:17.657" v="517" actId="2696"/>
        <pc:sldMkLst>
          <pc:docMk/>
          <pc:sldMk cId="1952597842" sldId="386"/>
        </pc:sldMkLst>
      </pc:sldChg>
      <pc:sldChg chg="addSp delSp modSp">
        <pc:chgData name="Michael Zanatta" userId="fa57f52891cc4abc" providerId="LiveId" clId="{64512497-6ABB-4826-ADCB-6042135F8106}" dt="2019-10-04T09:45:02.741" v="6416" actId="1076"/>
        <pc:sldMkLst>
          <pc:docMk/>
          <pc:sldMk cId="87845474" sldId="387"/>
        </pc:sldMkLst>
        <pc:spChg chg="add del">
          <ac:chgData name="Michael Zanatta" userId="fa57f52891cc4abc" providerId="LiveId" clId="{64512497-6ABB-4826-ADCB-6042135F8106}" dt="2019-10-03T09:18:08.438" v="690" actId="478"/>
          <ac:spMkLst>
            <pc:docMk/>
            <pc:sldMk cId="87845474" sldId="387"/>
            <ac:spMk id="2" creationId="{9CCBBA32-0BD0-433B-9491-C0BD2E6B2E03}"/>
          </ac:spMkLst>
        </pc:spChg>
        <pc:spChg chg="mod">
          <ac:chgData name="Michael Zanatta" userId="fa57f52891cc4abc" providerId="LiveId" clId="{64512497-6ABB-4826-ADCB-6042135F8106}" dt="2019-10-03T09:17:26.813" v="689" actId="20577"/>
          <ac:spMkLst>
            <pc:docMk/>
            <pc:sldMk cId="87845474" sldId="387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44:26.013" v="6414" actId="20577"/>
          <ac:spMkLst>
            <pc:docMk/>
            <pc:sldMk cId="87845474" sldId="387"/>
            <ac:spMk id="7" creationId="{ED5ADC38-5201-974D-A30A-DE8429F18478}"/>
          </ac:spMkLst>
        </pc:spChg>
        <pc:picChg chg="add mod">
          <ac:chgData name="Michael Zanatta" userId="fa57f52891cc4abc" providerId="LiveId" clId="{64512497-6ABB-4826-ADCB-6042135F8106}" dt="2019-10-04T09:45:02.741" v="6416" actId="1076"/>
          <ac:picMkLst>
            <pc:docMk/>
            <pc:sldMk cId="87845474" sldId="387"/>
            <ac:picMk id="2" creationId="{C3E10A0E-FD01-4D5B-A70E-A821A4A87B89}"/>
          </ac:picMkLst>
        </pc:picChg>
      </pc:sldChg>
      <pc:sldChg chg="del">
        <pc:chgData name="Michael Zanatta" userId="fa57f52891cc4abc" providerId="LiveId" clId="{64512497-6ABB-4826-ADCB-6042135F8106}" dt="2019-10-02T11:05:18.550" v="519" actId="2696"/>
        <pc:sldMkLst>
          <pc:docMk/>
          <pc:sldMk cId="3738986021" sldId="388"/>
        </pc:sldMkLst>
      </pc:sldChg>
      <pc:sldChg chg="del">
        <pc:chgData name="Michael Zanatta" userId="fa57f52891cc4abc" providerId="LiveId" clId="{64512497-6ABB-4826-ADCB-6042135F8106}" dt="2019-10-02T11:05:19.347" v="520" actId="2696"/>
        <pc:sldMkLst>
          <pc:docMk/>
          <pc:sldMk cId="4034652446" sldId="389"/>
        </pc:sldMkLst>
      </pc:sldChg>
      <pc:sldChg chg="modSp del ord">
        <pc:chgData name="Michael Zanatta" userId="fa57f52891cc4abc" providerId="LiveId" clId="{64512497-6ABB-4826-ADCB-6042135F8106}" dt="2019-10-04T09:46:19.844" v="6548" actId="2696"/>
        <pc:sldMkLst>
          <pc:docMk/>
          <pc:sldMk cId="310068138" sldId="390"/>
        </pc:sldMkLst>
        <pc:spChg chg="mod">
          <ac:chgData name="Michael Zanatta" userId="fa57f52891cc4abc" providerId="LiveId" clId="{64512497-6ABB-4826-ADCB-6042135F8106}" dt="2019-10-03T09:16:12.262" v="622" actId="20577"/>
          <ac:spMkLst>
            <pc:docMk/>
            <pc:sldMk cId="310068138" sldId="390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3T09:18:55.235" v="744" actId="20577"/>
          <ac:spMkLst>
            <pc:docMk/>
            <pc:sldMk cId="310068138" sldId="390"/>
            <ac:spMk id="7" creationId="{ED5ADC38-5201-974D-A30A-DE8429F18478}"/>
          </ac:spMkLst>
        </pc:spChg>
      </pc:sldChg>
      <pc:sldChg chg="del">
        <pc:chgData name="Michael Zanatta" userId="fa57f52891cc4abc" providerId="LiveId" clId="{64512497-6ABB-4826-ADCB-6042135F8106}" dt="2019-10-02T11:05:13.910" v="514" actId="2696"/>
        <pc:sldMkLst>
          <pc:docMk/>
          <pc:sldMk cId="746228134" sldId="391"/>
        </pc:sldMkLst>
      </pc:sldChg>
      <pc:sldChg chg="addSp delSp modSp add del">
        <pc:chgData name="Michael Zanatta" userId="fa57f52891cc4abc" providerId="LiveId" clId="{64512497-6ABB-4826-ADCB-6042135F8106}" dt="2019-10-04T08:03:32.244" v="1087" actId="2696"/>
        <pc:sldMkLst>
          <pc:docMk/>
          <pc:sldMk cId="3203126148" sldId="392"/>
        </pc:sldMkLst>
        <pc:spChg chg="add del">
          <ac:chgData name="Michael Zanatta" userId="fa57f52891cc4abc" providerId="LiveId" clId="{64512497-6ABB-4826-ADCB-6042135F8106}" dt="2019-10-04T07:58:17.681" v="748"/>
          <ac:spMkLst>
            <pc:docMk/>
            <pc:sldMk cId="3203126148" sldId="392"/>
            <ac:spMk id="2" creationId="{B3A124AE-7A6A-4D73-8C90-A8A41FD89389}"/>
          </ac:spMkLst>
        </pc:spChg>
        <pc:spChg chg="mod">
          <ac:chgData name="Michael Zanatta" userId="fa57f52891cc4abc" providerId="LiveId" clId="{64512497-6ABB-4826-ADCB-6042135F8106}" dt="2019-10-02T11:03:12.678" v="406" actId="20577"/>
          <ac:spMkLst>
            <pc:docMk/>
            <pc:sldMk cId="3203126148" sldId="392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2T11:04:21.543" v="461" actId="313"/>
          <ac:spMkLst>
            <pc:docMk/>
            <pc:sldMk cId="3203126148" sldId="392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8:00:08.487" v="942" actId="1076"/>
          <ac:picMkLst>
            <pc:docMk/>
            <pc:sldMk cId="3203126148" sldId="392"/>
            <ac:picMk id="4" creationId="{E09195F0-48B8-F148-8049-1E870D405370}"/>
          </ac:picMkLst>
        </pc:picChg>
      </pc:sldChg>
      <pc:sldChg chg="modSp add del">
        <pc:chgData name="Michael Zanatta" userId="fa57f52891cc4abc" providerId="LiveId" clId="{64512497-6ABB-4826-ADCB-6042135F8106}" dt="2019-10-04T09:13:04.363" v="3958" actId="2696"/>
        <pc:sldMkLst>
          <pc:docMk/>
          <pc:sldMk cId="511354999" sldId="393"/>
        </pc:sldMkLst>
        <pc:spChg chg="mod">
          <ac:chgData name="Michael Zanatta" userId="fa57f52891cc4abc" providerId="LiveId" clId="{64512497-6ABB-4826-ADCB-6042135F8106}" dt="2019-10-03T09:13:30.816" v="551" actId="20577"/>
          <ac:spMkLst>
            <pc:docMk/>
            <pc:sldMk cId="511354999" sldId="393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09:57.966" v="3698"/>
          <ac:spMkLst>
            <pc:docMk/>
            <pc:sldMk cId="511354999" sldId="393"/>
            <ac:spMk id="7" creationId="{ED5ADC38-5201-974D-A30A-DE8429F18478}"/>
          </ac:spMkLst>
        </pc:spChg>
      </pc:sldChg>
      <pc:sldChg chg="modSp add">
        <pc:chgData name="Michael Zanatta" userId="fa57f52891cc4abc" providerId="LiveId" clId="{64512497-6ABB-4826-ADCB-6042135F8106}" dt="2019-10-04T09:38:50.402" v="6233" actId="14100"/>
        <pc:sldMkLst>
          <pc:docMk/>
          <pc:sldMk cId="3231890860" sldId="394"/>
        </pc:sldMkLst>
        <pc:spChg chg="mod">
          <ac:chgData name="Michael Zanatta" userId="fa57f52891cc4abc" providerId="LiveId" clId="{64512497-6ABB-4826-ADCB-6042135F8106}" dt="2019-10-03T09:17:14.149" v="653" actId="20577"/>
          <ac:spMkLst>
            <pc:docMk/>
            <pc:sldMk cId="3231890860" sldId="394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38:50.402" v="6233" actId="14100"/>
          <ac:spMkLst>
            <pc:docMk/>
            <pc:sldMk cId="3231890860" sldId="394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38:48.134" v="6232" actId="1076"/>
          <ac:picMkLst>
            <pc:docMk/>
            <pc:sldMk cId="3231890860" sldId="394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64512497-6ABB-4826-ADCB-6042135F8106}" dt="2019-10-04T08:27:05.763" v="2312" actId="20577"/>
        <pc:sldMkLst>
          <pc:docMk/>
          <pc:sldMk cId="1530657819" sldId="395"/>
        </pc:sldMkLst>
        <pc:spChg chg="mod">
          <ac:chgData name="Michael Zanatta" userId="fa57f52891cc4abc" providerId="LiveId" clId="{64512497-6ABB-4826-ADCB-6042135F8106}" dt="2019-10-04T07:58:34.846" v="757" actId="20577"/>
          <ac:spMkLst>
            <pc:docMk/>
            <pc:sldMk cId="1530657819" sldId="395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27:05.763" v="2312" actId="20577"/>
          <ac:spMkLst>
            <pc:docMk/>
            <pc:sldMk cId="1530657819" sldId="395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8:00:02.440" v="941" actId="1076"/>
          <ac:picMkLst>
            <pc:docMk/>
            <pc:sldMk cId="1530657819" sldId="395"/>
            <ac:picMk id="4" creationId="{E09195F0-48B8-F148-8049-1E870D405370}"/>
          </ac:picMkLst>
        </pc:picChg>
      </pc:sldChg>
      <pc:sldChg chg="add del">
        <pc:chgData name="Michael Zanatta" userId="fa57f52891cc4abc" providerId="LiveId" clId="{64512497-6ABB-4826-ADCB-6042135F8106}" dt="2019-10-04T00:49:42.239" v="746" actId="2696"/>
        <pc:sldMkLst>
          <pc:docMk/>
          <pc:sldMk cId="1617836014" sldId="395"/>
        </pc:sldMkLst>
      </pc:sldChg>
      <pc:sldChg chg="modSp add">
        <pc:chgData name="Michael Zanatta" userId="fa57f52891cc4abc" providerId="LiveId" clId="{64512497-6ABB-4826-ADCB-6042135F8106}" dt="2019-10-04T23:25:55.495" v="6614" actId="20577"/>
        <pc:sldMkLst>
          <pc:docMk/>
          <pc:sldMk cId="3789769814" sldId="396"/>
        </pc:sldMkLst>
        <pc:spChg chg="mod">
          <ac:chgData name="Michael Zanatta" userId="fa57f52891cc4abc" providerId="LiveId" clId="{64512497-6ABB-4826-ADCB-6042135F8106}" dt="2019-10-04T08:21:04.701" v="1870" actId="20577"/>
          <ac:spMkLst>
            <pc:docMk/>
            <pc:sldMk cId="3789769814" sldId="396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23:25:55.495" v="6614" actId="20577"/>
          <ac:spMkLst>
            <pc:docMk/>
            <pc:sldMk cId="3789769814" sldId="396"/>
            <ac:spMk id="7" creationId="{ED5ADC38-5201-974D-A30A-DE8429F18478}"/>
          </ac:spMkLst>
        </pc:spChg>
      </pc:sldChg>
      <pc:sldChg chg="modSp add">
        <pc:chgData name="Michael Zanatta" userId="fa57f52891cc4abc" providerId="LiveId" clId="{64512497-6ABB-4826-ADCB-6042135F8106}" dt="2019-10-04T08:39:59.275" v="3151" actId="113"/>
        <pc:sldMkLst>
          <pc:docMk/>
          <pc:sldMk cId="458477594" sldId="397"/>
        </pc:sldMkLst>
        <pc:spChg chg="mod">
          <ac:chgData name="Michael Zanatta" userId="fa57f52891cc4abc" providerId="LiveId" clId="{64512497-6ABB-4826-ADCB-6042135F8106}" dt="2019-10-04T08:28:33.356" v="2344" actId="20577"/>
          <ac:spMkLst>
            <pc:docMk/>
            <pc:sldMk cId="458477594" sldId="397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39:59.275" v="3151" actId="113"/>
          <ac:spMkLst>
            <pc:docMk/>
            <pc:sldMk cId="458477594" sldId="397"/>
            <ac:spMk id="7" creationId="{ED5ADC38-5201-974D-A30A-DE8429F18478}"/>
          </ac:spMkLst>
        </pc:spChg>
      </pc:sldChg>
      <pc:sldChg chg="addSp delSp modSp add ord modNotesTx">
        <pc:chgData name="Michael Zanatta" userId="fa57f52891cc4abc" providerId="LiveId" clId="{64512497-6ABB-4826-ADCB-6042135F8106}" dt="2019-10-04T08:27:38.471" v="2315"/>
        <pc:sldMkLst>
          <pc:docMk/>
          <pc:sldMk cId="1157747799" sldId="398"/>
        </pc:sldMkLst>
        <pc:spChg chg="mod">
          <ac:chgData name="Michael Zanatta" userId="fa57f52891cc4abc" providerId="LiveId" clId="{64512497-6ABB-4826-ADCB-6042135F8106}" dt="2019-10-04T08:06:23.451" v="1234" actId="20577"/>
          <ac:spMkLst>
            <pc:docMk/>
            <pc:sldMk cId="1157747799" sldId="398"/>
            <ac:spMk id="6" creationId="{EEFA8E91-7245-A04A-8978-722DA0C5AB70}"/>
          </ac:spMkLst>
        </pc:spChg>
        <pc:spChg chg="add del mod">
          <ac:chgData name="Michael Zanatta" userId="fa57f52891cc4abc" providerId="LiveId" clId="{64512497-6ABB-4826-ADCB-6042135F8106}" dt="2019-10-04T08:10:11.402" v="1448" actId="478"/>
          <ac:spMkLst>
            <pc:docMk/>
            <pc:sldMk cId="1157747799" sldId="398"/>
            <ac:spMk id="7" creationId="{ED5ADC38-5201-974D-A30A-DE8429F18478}"/>
          </ac:spMkLst>
        </pc:spChg>
        <pc:picChg chg="add del mod">
          <ac:chgData name="Michael Zanatta" userId="fa57f52891cc4abc" providerId="LiveId" clId="{64512497-6ABB-4826-ADCB-6042135F8106}" dt="2019-10-04T08:10:46.441" v="1457" actId="478"/>
          <ac:picMkLst>
            <pc:docMk/>
            <pc:sldMk cId="1157747799" sldId="398"/>
            <ac:picMk id="3" creationId="{0B8CA9EA-8C7F-4491-B96C-49C2FD606EEA}"/>
          </ac:picMkLst>
        </pc:picChg>
        <pc:picChg chg="add mod">
          <ac:chgData name="Michael Zanatta" userId="fa57f52891cc4abc" providerId="LiveId" clId="{64512497-6ABB-4826-ADCB-6042135F8106}" dt="2019-10-04T08:10:51.912" v="1461" actId="1076"/>
          <ac:picMkLst>
            <pc:docMk/>
            <pc:sldMk cId="1157747799" sldId="398"/>
            <ac:picMk id="8" creationId="{B8F91789-4377-4079-AAA3-7BE4FA63B079}"/>
          </ac:picMkLst>
        </pc:picChg>
        <pc:picChg chg="add mod">
          <ac:chgData name="Michael Zanatta" userId="fa57f52891cc4abc" providerId="LiveId" clId="{64512497-6ABB-4826-ADCB-6042135F8106}" dt="2019-10-04T08:11:38.319" v="1466" actId="14100"/>
          <ac:picMkLst>
            <pc:docMk/>
            <pc:sldMk cId="1157747799" sldId="398"/>
            <ac:picMk id="9" creationId="{DD9C1EBC-8F73-4BD6-B84F-BC05516DEDFC}"/>
          </ac:picMkLst>
        </pc:picChg>
        <pc:picChg chg="add mod">
          <ac:chgData name="Michael Zanatta" userId="fa57f52891cc4abc" providerId="LiveId" clId="{64512497-6ABB-4826-ADCB-6042135F8106}" dt="2019-10-04T08:12:03.305" v="1471" actId="14100"/>
          <ac:picMkLst>
            <pc:docMk/>
            <pc:sldMk cId="1157747799" sldId="398"/>
            <ac:picMk id="11" creationId="{EB48AC6F-8BF1-4823-BAAB-1B8C25CB3665}"/>
          </ac:picMkLst>
        </pc:picChg>
      </pc:sldChg>
      <pc:sldChg chg="modSp add ord">
        <pc:chgData name="Michael Zanatta" userId="fa57f52891cc4abc" providerId="LiveId" clId="{64512497-6ABB-4826-ADCB-6042135F8106}" dt="2019-10-04T08:27:38.471" v="2315"/>
        <pc:sldMkLst>
          <pc:docMk/>
          <pc:sldMk cId="1090902819" sldId="399"/>
        </pc:sldMkLst>
        <pc:spChg chg="mod">
          <ac:chgData name="Michael Zanatta" userId="fa57f52891cc4abc" providerId="LiveId" clId="{64512497-6ABB-4826-ADCB-6042135F8106}" dt="2019-10-04T08:09:32.164" v="1445" actId="313"/>
          <ac:spMkLst>
            <pc:docMk/>
            <pc:sldMk cId="1090902819" sldId="399"/>
            <ac:spMk id="5" creationId="{E30C5A45-3460-6B4F-BC44-F5513C3BF261}"/>
          </ac:spMkLst>
        </pc:spChg>
      </pc:sldChg>
      <pc:sldChg chg="modSp add ord">
        <pc:chgData name="Michael Zanatta" userId="fa57f52891cc4abc" providerId="LiveId" clId="{64512497-6ABB-4826-ADCB-6042135F8106}" dt="2019-10-04T08:27:46.538" v="2316"/>
        <pc:sldMkLst>
          <pc:docMk/>
          <pc:sldMk cId="3598386103" sldId="400"/>
        </pc:sldMkLst>
        <pc:spChg chg="mod">
          <ac:chgData name="Michael Zanatta" userId="fa57f52891cc4abc" providerId="LiveId" clId="{64512497-6ABB-4826-ADCB-6042135F8106}" dt="2019-10-04T08:09:19.970" v="1444" actId="313"/>
          <ac:spMkLst>
            <pc:docMk/>
            <pc:sldMk cId="3598386103" sldId="400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09:15.829" v="1443" actId="20577"/>
          <ac:spMkLst>
            <pc:docMk/>
            <pc:sldMk cId="3598386103" sldId="400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64512497-6ABB-4826-ADCB-6042135F8106}" dt="2019-10-04T08:34:20.607" v="2657" actId="20577"/>
        <pc:sldMkLst>
          <pc:docMk/>
          <pc:sldMk cId="1182654515" sldId="401"/>
        </pc:sldMkLst>
        <pc:spChg chg="mod">
          <ac:chgData name="Michael Zanatta" userId="fa57f52891cc4abc" providerId="LiveId" clId="{64512497-6ABB-4826-ADCB-6042135F8106}" dt="2019-10-04T08:28:02.624" v="2328" actId="20577"/>
          <ac:spMkLst>
            <pc:docMk/>
            <pc:sldMk cId="1182654515" sldId="401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33:26.718" v="2468" actId="313"/>
          <ac:spMkLst>
            <pc:docMk/>
            <pc:sldMk cId="1182654515" sldId="401"/>
            <ac:spMk id="7" creationId="{ED5ADC38-5201-974D-A30A-DE8429F18478}"/>
          </ac:spMkLst>
        </pc:spChg>
      </pc:sldChg>
      <pc:sldChg chg="add del">
        <pc:chgData name="Michael Zanatta" userId="fa57f52891cc4abc" providerId="LiveId" clId="{64512497-6ABB-4826-ADCB-6042135F8106}" dt="2019-10-04T08:29:05.649" v="2346"/>
        <pc:sldMkLst>
          <pc:docMk/>
          <pc:sldMk cId="75726864" sldId="402"/>
        </pc:sldMkLst>
      </pc:sldChg>
      <pc:sldChg chg="modSp add">
        <pc:chgData name="Michael Zanatta" userId="fa57f52891cc4abc" providerId="LiveId" clId="{64512497-6ABB-4826-ADCB-6042135F8106}" dt="2019-10-04T08:37:47.483" v="2853" actId="20577"/>
        <pc:sldMkLst>
          <pc:docMk/>
          <pc:sldMk cId="2882703157" sldId="402"/>
        </pc:sldMkLst>
        <pc:spChg chg="mod">
          <ac:chgData name="Michael Zanatta" userId="fa57f52891cc4abc" providerId="LiveId" clId="{64512497-6ABB-4826-ADCB-6042135F8106}" dt="2019-10-04T08:34:36.198" v="2662" actId="20577"/>
          <ac:spMkLst>
            <pc:docMk/>
            <pc:sldMk cId="2882703157" sldId="402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8:37:47.483" v="2853" actId="20577"/>
          <ac:spMkLst>
            <pc:docMk/>
            <pc:sldMk cId="2882703157" sldId="402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8:35:59.139" v="2763" actId="1076"/>
          <ac:picMkLst>
            <pc:docMk/>
            <pc:sldMk cId="2882703157" sldId="402"/>
            <ac:picMk id="4" creationId="{E09195F0-48B8-F148-8049-1E870D405370}"/>
          </ac:picMkLst>
        </pc:picChg>
      </pc:sldChg>
      <pc:sldChg chg="modSp add del">
        <pc:chgData name="Michael Zanatta" userId="fa57f52891cc4abc" providerId="LiveId" clId="{64512497-6ABB-4826-ADCB-6042135F8106}" dt="2019-10-04T09:13:04.361" v="3957" actId="2696"/>
        <pc:sldMkLst>
          <pc:docMk/>
          <pc:sldMk cId="417664808" sldId="403"/>
        </pc:sldMkLst>
        <pc:spChg chg="mod">
          <ac:chgData name="Michael Zanatta" userId="fa57f52891cc4abc" providerId="LiveId" clId="{64512497-6ABB-4826-ADCB-6042135F8106}" dt="2019-10-04T09:11:04.438" v="3776" actId="20577"/>
          <ac:spMkLst>
            <pc:docMk/>
            <pc:sldMk cId="417664808" sldId="403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12:38.275" v="3956" actId="20577"/>
          <ac:spMkLst>
            <pc:docMk/>
            <pc:sldMk cId="417664808" sldId="403"/>
            <ac:spMk id="7" creationId="{ED5ADC38-5201-974D-A30A-DE8429F18478}"/>
          </ac:spMkLst>
        </pc:spChg>
      </pc:sldChg>
      <pc:sldChg chg="modSp add">
        <pc:chgData name="Michael Zanatta" userId="fa57f52891cc4abc" providerId="LiveId" clId="{64512497-6ABB-4826-ADCB-6042135F8106}" dt="2019-10-04T09:23:57.537" v="4760" actId="20577"/>
        <pc:sldMkLst>
          <pc:docMk/>
          <pc:sldMk cId="3035250875" sldId="403"/>
        </pc:sldMkLst>
        <pc:spChg chg="mod">
          <ac:chgData name="Michael Zanatta" userId="fa57f52891cc4abc" providerId="LiveId" clId="{64512497-6ABB-4826-ADCB-6042135F8106}" dt="2019-10-04T09:21:16.926" v="4538" actId="20577"/>
          <ac:spMkLst>
            <pc:docMk/>
            <pc:sldMk cId="3035250875" sldId="403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23:57.537" v="4760" actId="20577"/>
          <ac:spMkLst>
            <pc:docMk/>
            <pc:sldMk cId="3035250875" sldId="403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22:25.734" v="4626" actId="1076"/>
          <ac:picMkLst>
            <pc:docMk/>
            <pc:sldMk cId="3035250875" sldId="403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64512497-6ABB-4826-ADCB-6042135F8106}" dt="2019-10-04T09:26:35.726" v="5135" actId="20577"/>
        <pc:sldMkLst>
          <pc:docMk/>
          <pc:sldMk cId="61567" sldId="404"/>
        </pc:sldMkLst>
        <pc:spChg chg="mod">
          <ac:chgData name="Michael Zanatta" userId="fa57f52891cc4abc" providerId="LiveId" clId="{64512497-6ABB-4826-ADCB-6042135F8106}" dt="2019-10-04T09:26:35.726" v="5135" actId="20577"/>
          <ac:spMkLst>
            <pc:docMk/>
            <pc:sldMk cId="61567" sldId="404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26:05.262" v="5087" actId="20577"/>
          <ac:spMkLst>
            <pc:docMk/>
            <pc:sldMk cId="61567" sldId="404"/>
            <ac:spMk id="7" creationId="{ED5ADC38-5201-974D-A30A-DE8429F18478}"/>
          </ac:spMkLst>
        </pc:spChg>
      </pc:sldChg>
      <pc:sldChg chg="modSp add">
        <pc:chgData name="Michael Zanatta" userId="fa57f52891cc4abc" providerId="LiveId" clId="{64512497-6ABB-4826-ADCB-6042135F8106}" dt="2019-10-05T00:35:31.345" v="6615" actId="20577"/>
        <pc:sldMkLst>
          <pc:docMk/>
          <pc:sldMk cId="3361252392" sldId="405"/>
        </pc:sldMkLst>
        <pc:spChg chg="mod">
          <ac:chgData name="Michael Zanatta" userId="fa57f52891cc4abc" providerId="LiveId" clId="{64512497-6ABB-4826-ADCB-6042135F8106}" dt="2019-10-04T09:29:04.294" v="5348" actId="14100"/>
          <ac:spMkLst>
            <pc:docMk/>
            <pc:sldMk cId="3361252392" sldId="405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5T00:35:31.345" v="6615" actId="20577"/>
          <ac:spMkLst>
            <pc:docMk/>
            <pc:sldMk cId="3361252392" sldId="405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31:35.134" v="5605" actId="1076"/>
          <ac:picMkLst>
            <pc:docMk/>
            <pc:sldMk cId="3361252392" sldId="405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64512497-6ABB-4826-ADCB-6042135F8106}" dt="2019-10-04T09:35:53.670" v="5928" actId="20577"/>
        <pc:sldMkLst>
          <pc:docMk/>
          <pc:sldMk cId="451505337" sldId="406"/>
        </pc:sldMkLst>
        <pc:spChg chg="mod">
          <ac:chgData name="Michael Zanatta" userId="fa57f52891cc4abc" providerId="LiveId" clId="{64512497-6ABB-4826-ADCB-6042135F8106}" dt="2019-10-04T09:33:59.485" v="5803" actId="14100"/>
          <ac:spMkLst>
            <pc:docMk/>
            <pc:sldMk cId="451505337" sldId="406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35:53.670" v="5928" actId="20577"/>
          <ac:spMkLst>
            <pc:docMk/>
            <pc:sldMk cId="451505337" sldId="406"/>
            <ac:spMk id="7" creationId="{ED5ADC38-5201-974D-A30A-DE8429F18478}"/>
          </ac:spMkLst>
        </pc:spChg>
      </pc:sldChg>
      <pc:sldChg chg="modSp add">
        <pc:chgData name="Michael Zanatta" userId="fa57f52891cc4abc" providerId="LiveId" clId="{64512497-6ABB-4826-ADCB-6042135F8106}" dt="2019-10-04T19:23:53.485" v="6608" actId="1035"/>
        <pc:sldMkLst>
          <pc:docMk/>
          <pc:sldMk cId="4100483839" sldId="407"/>
        </pc:sldMkLst>
        <pc:spChg chg="mod">
          <ac:chgData name="Michael Zanatta" userId="fa57f52891cc4abc" providerId="LiveId" clId="{64512497-6ABB-4826-ADCB-6042135F8106}" dt="2019-10-04T09:37:29.376" v="6050" actId="14100"/>
          <ac:spMkLst>
            <pc:docMk/>
            <pc:sldMk cId="4100483839" sldId="407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19:23:53.485" v="6608" actId="1035"/>
          <ac:spMkLst>
            <pc:docMk/>
            <pc:sldMk cId="4100483839" sldId="407"/>
            <ac:spMk id="7" creationId="{ED5ADC38-5201-974D-A30A-DE8429F18478}"/>
          </ac:spMkLst>
        </pc:spChg>
        <pc:picChg chg="mod">
          <ac:chgData name="Michael Zanatta" userId="fa57f52891cc4abc" providerId="LiveId" clId="{64512497-6ABB-4826-ADCB-6042135F8106}" dt="2019-10-04T09:37:27.070" v="6049" actId="1076"/>
          <ac:picMkLst>
            <pc:docMk/>
            <pc:sldMk cId="4100483839" sldId="407"/>
            <ac:picMk id="4" creationId="{E09195F0-48B8-F148-8049-1E870D405370}"/>
          </ac:picMkLst>
        </pc:picChg>
      </pc:sldChg>
      <pc:sldChg chg="addSp modSp add">
        <pc:chgData name="Michael Zanatta" userId="fa57f52891cc4abc" providerId="LiveId" clId="{64512497-6ABB-4826-ADCB-6042135F8106}" dt="2019-10-04T09:43:35.605" v="6382" actId="1076"/>
        <pc:sldMkLst>
          <pc:docMk/>
          <pc:sldMk cId="2079692050" sldId="408"/>
        </pc:sldMkLst>
        <pc:spChg chg="mod">
          <ac:chgData name="Michael Zanatta" userId="fa57f52891cc4abc" providerId="LiveId" clId="{64512497-6ABB-4826-ADCB-6042135F8106}" dt="2019-10-04T09:40:26.052" v="6377" actId="20577"/>
          <ac:spMkLst>
            <pc:docMk/>
            <pc:sldMk cId="2079692050" sldId="408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4T09:40:28.591" v="6378" actId="20577"/>
          <ac:spMkLst>
            <pc:docMk/>
            <pc:sldMk cId="2079692050" sldId="408"/>
            <ac:spMk id="7" creationId="{ED5ADC38-5201-974D-A30A-DE8429F18478}"/>
          </ac:spMkLst>
        </pc:spChg>
        <pc:picChg chg="add mod">
          <ac:chgData name="Michael Zanatta" userId="fa57f52891cc4abc" providerId="LiveId" clId="{64512497-6ABB-4826-ADCB-6042135F8106}" dt="2019-10-04T09:43:35.605" v="6382" actId="1076"/>
          <ac:picMkLst>
            <pc:docMk/>
            <pc:sldMk cId="2079692050" sldId="408"/>
            <ac:picMk id="2" creationId="{99D6B8ED-B432-4040-818E-A150E9B428AD}"/>
          </ac:picMkLst>
        </pc:picChg>
      </pc:sldChg>
      <pc:sldChg chg="delSp modSp add">
        <pc:chgData name="Michael Zanatta" userId="fa57f52891cc4abc" providerId="LiveId" clId="{64512497-6ABB-4826-ADCB-6042135F8106}" dt="2019-10-05T00:49:16.638" v="6620" actId="6549"/>
        <pc:sldMkLst>
          <pc:docMk/>
          <pc:sldMk cId="873847761" sldId="409"/>
        </pc:sldMkLst>
        <pc:spChg chg="mod">
          <ac:chgData name="Michael Zanatta" userId="fa57f52891cc4abc" providerId="LiveId" clId="{64512497-6ABB-4826-ADCB-6042135F8106}" dt="2019-10-04T09:45:15.759" v="6424" actId="20577"/>
          <ac:spMkLst>
            <pc:docMk/>
            <pc:sldMk cId="873847761" sldId="409"/>
            <ac:spMk id="6" creationId="{EEFA8E91-7245-A04A-8978-722DA0C5AB70}"/>
          </ac:spMkLst>
        </pc:spChg>
        <pc:spChg chg="mod">
          <ac:chgData name="Michael Zanatta" userId="fa57f52891cc4abc" providerId="LiveId" clId="{64512497-6ABB-4826-ADCB-6042135F8106}" dt="2019-10-05T00:49:16.638" v="6620" actId="6549"/>
          <ac:spMkLst>
            <pc:docMk/>
            <pc:sldMk cId="873847761" sldId="409"/>
            <ac:spMk id="7" creationId="{ED5ADC38-5201-974D-A30A-DE8429F18478}"/>
          </ac:spMkLst>
        </pc:spChg>
        <pc:picChg chg="del">
          <ac:chgData name="Michael Zanatta" userId="fa57f52891cc4abc" providerId="LiveId" clId="{64512497-6ABB-4826-ADCB-6042135F8106}" dt="2019-10-04T09:45:17.685" v="6425" actId="478"/>
          <ac:picMkLst>
            <pc:docMk/>
            <pc:sldMk cId="873847761" sldId="409"/>
            <ac:picMk id="2" creationId="{C3E10A0E-FD01-4D5B-A70E-A821A4A87B89}"/>
          </ac:picMkLst>
        </pc:picChg>
        <pc:picChg chg="mod">
          <ac:chgData name="Michael Zanatta" userId="fa57f52891cc4abc" providerId="LiveId" clId="{64512497-6ABB-4826-ADCB-6042135F8106}" dt="2019-10-04T09:45:46.842" v="6547" actId="1076"/>
          <ac:picMkLst>
            <pc:docMk/>
            <pc:sldMk cId="873847761" sldId="409"/>
            <ac:picMk id="4" creationId="{E09195F0-48B8-F148-8049-1E870D405370}"/>
          </ac:picMkLst>
        </pc:picChg>
      </pc:sldChg>
    </pc:docChg>
  </pc:docChgLst>
  <pc:docChgLst>
    <pc:chgData name="Michael Zanatta" userId="fa57f52891cc4abc" providerId="LiveId" clId="{477CE6CC-31CC-4634-AD5A-82B8383E7F32}"/>
    <pc:docChg chg="undo custSel addSld delSld modSld sldOrd">
      <pc:chgData name="Michael Zanatta" userId="fa57f52891cc4abc" providerId="LiveId" clId="{477CE6CC-31CC-4634-AD5A-82B8383E7F32}" dt="2019-11-09T00:10:46.034" v="2890" actId="20577"/>
      <pc:docMkLst>
        <pc:docMk/>
      </pc:docMkLst>
      <pc:sldChg chg="modSp">
        <pc:chgData name="Michael Zanatta" userId="fa57f52891cc4abc" providerId="LiveId" clId="{477CE6CC-31CC-4634-AD5A-82B8383E7F32}" dt="2019-11-08T23:02:27.580" v="2888" actId="20577"/>
        <pc:sldMkLst>
          <pc:docMk/>
          <pc:sldMk cId="2071601767" sldId="365"/>
        </pc:sldMkLst>
        <pc:spChg chg="mod">
          <ac:chgData name="Michael Zanatta" userId="fa57f52891cc4abc" providerId="LiveId" clId="{477CE6CC-31CC-4634-AD5A-82B8383E7F32}" dt="2019-11-08T23:02:27.580" v="2888" actId="20577"/>
          <ac:spMkLst>
            <pc:docMk/>
            <pc:sldMk cId="2071601767" sldId="365"/>
            <ac:spMk id="7" creationId="{ED5ADC38-5201-974D-A30A-DE8429F18478}"/>
          </ac:spMkLst>
        </pc:spChg>
        <pc:picChg chg="mod">
          <ac:chgData name="Michael Zanatta" userId="fa57f52891cc4abc" providerId="LiveId" clId="{477CE6CC-31CC-4634-AD5A-82B8383E7F32}" dt="2019-11-08T23:02:26.454" v="2886" actId="1076"/>
          <ac:picMkLst>
            <pc:docMk/>
            <pc:sldMk cId="2071601767" sldId="365"/>
            <ac:picMk id="4" creationId="{E09195F0-48B8-F148-8049-1E870D405370}"/>
          </ac:picMkLst>
        </pc:picChg>
      </pc:sldChg>
      <pc:sldChg chg="del">
        <pc:chgData name="Michael Zanatta" userId="fa57f52891cc4abc" providerId="LiveId" clId="{477CE6CC-31CC-4634-AD5A-82B8383E7F32}" dt="2019-11-05T07:45:52.555" v="151" actId="2696"/>
        <pc:sldMkLst>
          <pc:docMk/>
          <pc:sldMk cId="1691107473" sldId="434"/>
        </pc:sldMkLst>
      </pc:sldChg>
      <pc:sldChg chg="modSp">
        <pc:chgData name="Michael Zanatta" userId="fa57f52891cc4abc" providerId="LiveId" clId="{477CE6CC-31CC-4634-AD5A-82B8383E7F32}" dt="2019-11-09T00:10:46.034" v="2890" actId="20577"/>
        <pc:sldMkLst>
          <pc:docMk/>
          <pc:sldMk cId="764801825" sldId="448"/>
        </pc:sldMkLst>
        <pc:spChg chg="mod">
          <ac:chgData name="Michael Zanatta" userId="fa57f52891cc4abc" providerId="LiveId" clId="{477CE6CC-31CC-4634-AD5A-82B8383E7F32}" dt="2019-11-09T00:10:46.034" v="2890" actId="20577"/>
          <ac:spMkLst>
            <pc:docMk/>
            <pc:sldMk cId="764801825" sldId="448"/>
            <ac:spMk id="5" creationId="{E30C5A45-3460-6B4F-BC44-F5513C3BF261}"/>
          </ac:spMkLst>
        </pc:spChg>
      </pc:sldChg>
      <pc:sldChg chg="modSp">
        <pc:chgData name="Michael Zanatta" userId="fa57f52891cc4abc" providerId="LiveId" clId="{477CE6CC-31CC-4634-AD5A-82B8383E7F32}" dt="2019-11-05T07:45:00.213" v="68" actId="20577"/>
        <pc:sldMkLst>
          <pc:docMk/>
          <pc:sldMk cId="1200934779" sldId="456"/>
        </pc:sldMkLst>
        <pc:spChg chg="mod">
          <ac:chgData name="Michael Zanatta" userId="fa57f52891cc4abc" providerId="LiveId" clId="{477CE6CC-31CC-4634-AD5A-82B8383E7F32}" dt="2019-11-05T07:44:47.306" v="38" actId="20577"/>
          <ac:spMkLst>
            <pc:docMk/>
            <pc:sldMk cId="1200934779" sldId="456"/>
            <ac:spMk id="4" creationId="{8EC8A4FD-29F6-E846-AB32-2C2BADCA12D0}"/>
          </ac:spMkLst>
        </pc:spChg>
        <pc:spChg chg="mod">
          <ac:chgData name="Michael Zanatta" userId="fa57f52891cc4abc" providerId="LiveId" clId="{477CE6CC-31CC-4634-AD5A-82B8383E7F32}" dt="2019-11-05T07:45:00.213" v="68" actId="20577"/>
          <ac:spMkLst>
            <pc:docMk/>
            <pc:sldMk cId="1200934779" sldId="456"/>
            <ac:spMk id="5" creationId="{E30C5A45-3460-6B4F-BC44-F5513C3BF261}"/>
          </ac:spMkLst>
        </pc:spChg>
      </pc:sldChg>
      <pc:sldChg chg="addSp modSp">
        <pc:chgData name="Michael Zanatta" userId="fa57f52891cc4abc" providerId="LiveId" clId="{477CE6CC-31CC-4634-AD5A-82B8383E7F32}" dt="2019-11-07T08:23:50.528" v="1053" actId="20577"/>
        <pc:sldMkLst>
          <pc:docMk/>
          <pc:sldMk cId="1300457229" sldId="457"/>
        </pc:sldMkLst>
        <pc:spChg chg="mod">
          <ac:chgData name="Michael Zanatta" userId="fa57f52891cc4abc" providerId="LiveId" clId="{477CE6CC-31CC-4634-AD5A-82B8383E7F32}" dt="2019-11-05T07:45:35.697" v="145" actId="20577"/>
          <ac:spMkLst>
            <pc:docMk/>
            <pc:sldMk cId="1300457229" sldId="457"/>
            <ac:spMk id="5" creationId="{9FA3193C-CA54-46B1-9878-AB3A7095B2FD}"/>
          </ac:spMkLst>
        </pc:spChg>
        <pc:spChg chg="mod">
          <ac:chgData name="Michael Zanatta" userId="fa57f52891cc4abc" providerId="LiveId" clId="{477CE6CC-31CC-4634-AD5A-82B8383E7F32}" dt="2019-11-07T08:23:32.293" v="990" actId="20577"/>
          <ac:spMkLst>
            <pc:docMk/>
            <pc:sldMk cId="1300457229" sldId="457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8:23:50.528" v="1053" actId="20577"/>
          <ac:spMkLst>
            <pc:docMk/>
            <pc:sldMk cId="1300457229" sldId="457"/>
            <ac:spMk id="8" creationId="{1830B6BF-5E34-45E8-B0CA-26E34FCD1032}"/>
          </ac:spMkLst>
        </pc:spChg>
      </pc:sldChg>
      <pc:sldChg chg="modSp del">
        <pc:chgData name="Michael Zanatta" userId="fa57f52891cc4abc" providerId="LiveId" clId="{477CE6CC-31CC-4634-AD5A-82B8383E7F32}" dt="2019-11-07T08:18:29.267" v="681" actId="2696"/>
        <pc:sldMkLst>
          <pc:docMk/>
          <pc:sldMk cId="3965286237" sldId="459"/>
        </pc:sldMkLst>
        <pc:spChg chg="mod">
          <ac:chgData name="Michael Zanatta" userId="fa57f52891cc4abc" providerId="LiveId" clId="{477CE6CC-31CC-4634-AD5A-82B8383E7F32}" dt="2019-11-05T07:45:42.552" v="147" actId="6549"/>
          <ac:spMkLst>
            <pc:docMk/>
            <pc:sldMk cId="3965286237" sldId="459"/>
            <ac:spMk id="5" creationId="{9FA3193C-CA54-46B1-9878-AB3A7095B2FD}"/>
          </ac:spMkLst>
        </pc:spChg>
      </pc:sldChg>
      <pc:sldChg chg="addSp modSp add del">
        <pc:chgData name="Michael Zanatta" userId="fa57f52891cc4abc" providerId="LiveId" clId="{477CE6CC-31CC-4634-AD5A-82B8383E7F32}" dt="2019-11-07T08:52:19.501" v="1469" actId="14100"/>
        <pc:sldMkLst>
          <pc:docMk/>
          <pc:sldMk cId="3331577754" sldId="460"/>
        </pc:sldMkLst>
        <pc:spChg chg="mod">
          <ac:chgData name="Michael Zanatta" userId="fa57f52891cc4abc" providerId="LiveId" clId="{477CE6CC-31CC-4634-AD5A-82B8383E7F32}" dt="2019-11-05T07:45:38.372" v="146" actId="20577"/>
          <ac:spMkLst>
            <pc:docMk/>
            <pc:sldMk cId="3331577754" sldId="460"/>
            <ac:spMk id="5" creationId="{9FA3193C-CA54-46B1-9878-AB3A7095B2FD}"/>
          </ac:spMkLst>
        </pc:spChg>
        <pc:spChg chg="mod">
          <ac:chgData name="Michael Zanatta" userId="fa57f52891cc4abc" providerId="LiveId" clId="{477CE6CC-31CC-4634-AD5A-82B8383E7F32}" dt="2019-11-05T07:45:29.343" v="144" actId="20577"/>
          <ac:spMkLst>
            <pc:docMk/>
            <pc:sldMk cId="3331577754" sldId="460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8:52:19.501" v="1469" actId="14100"/>
          <ac:spMkLst>
            <pc:docMk/>
            <pc:sldMk cId="3331577754" sldId="460"/>
            <ac:spMk id="8" creationId="{042F2C94-A230-4AA6-A883-523B75842536}"/>
          </ac:spMkLst>
        </pc:spChg>
        <pc:picChg chg="add mod">
          <ac:chgData name="Michael Zanatta" userId="fa57f52891cc4abc" providerId="LiveId" clId="{477CE6CC-31CC-4634-AD5A-82B8383E7F32}" dt="2019-11-07T08:52:16.639" v="1468" actId="1076"/>
          <ac:picMkLst>
            <pc:docMk/>
            <pc:sldMk cId="3331577754" sldId="460"/>
            <ac:picMk id="2" creationId="{84336631-61A7-4A92-9AC0-B36F9E2C9EA6}"/>
          </ac:picMkLst>
        </pc:picChg>
      </pc:sldChg>
      <pc:sldChg chg="addSp modSp add">
        <pc:chgData name="Michael Zanatta" userId="fa57f52891cc4abc" providerId="LiveId" clId="{477CE6CC-31CC-4634-AD5A-82B8383E7F32}" dt="2019-11-07T09:09:29.727" v="2478" actId="313"/>
        <pc:sldMkLst>
          <pc:docMk/>
          <pc:sldMk cId="808759212" sldId="461"/>
        </pc:sldMkLst>
        <pc:spChg chg="mod">
          <ac:chgData name="Michael Zanatta" userId="fa57f52891cc4abc" providerId="LiveId" clId="{477CE6CC-31CC-4634-AD5A-82B8383E7F32}" dt="2019-11-05T07:48:03.291" v="295" actId="20577"/>
          <ac:spMkLst>
            <pc:docMk/>
            <pc:sldMk cId="808759212" sldId="461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9:09:29.727" v="2478" actId="313"/>
          <ac:spMkLst>
            <pc:docMk/>
            <pc:sldMk cId="808759212" sldId="461"/>
            <ac:spMk id="8" creationId="{981E6181-886C-473B-9E6B-0A7DD6460009}"/>
          </ac:spMkLst>
        </pc:spChg>
      </pc:sldChg>
      <pc:sldChg chg="del">
        <pc:chgData name="Michael Zanatta" userId="fa57f52891cc4abc" providerId="LiveId" clId="{477CE6CC-31CC-4634-AD5A-82B8383E7F32}" dt="2019-11-05T07:45:47.778" v="148" actId="2696"/>
        <pc:sldMkLst>
          <pc:docMk/>
          <pc:sldMk cId="3217620592" sldId="461"/>
        </pc:sldMkLst>
      </pc:sldChg>
      <pc:sldChg chg="del">
        <pc:chgData name="Michael Zanatta" userId="fa57f52891cc4abc" providerId="LiveId" clId="{477CE6CC-31CC-4634-AD5A-82B8383E7F32}" dt="2019-11-05T07:45:48.759" v="149" actId="2696"/>
        <pc:sldMkLst>
          <pc:docMk/>
          <pc:sldMk cId="1611663941" sldId="462"/>
        </pc:sldMkLst>
      </pc:sldChg>
      <pc:sldChg chg="modSp add del">
        <pc:chgData name="Michael Zanatta" userId="fa57f52891cc4abc" providerId="LiveId" clId="{477CE6CC-31CC-4634-AD5A-82B8383E7F32}" dt="2019-11-05T07:48:08.201" v="296" actId="2696"/>
        <pc:sldMkLst>
          <pc:docMk/>
          <pc:sldMk cId="2223256291" sldId="462"/>
        </pc:sldMkLst>
        <pc:spChg chg="mod">
          <ac:chgData name="Michael Zanatta" userId="fa57f52891cc4abc" providerId="LiveId" clId="{477CE6CC-31CC-4634-AD5A-82B8383E7F32}" dt="2019-11-05T07:46:42.668" v="202" actId="20577"/>
          <ac:spMkLst>
            <pc:docMk/>
            <pc:sldMk cId="2223256291" sldId="462"/>
            <ac:spMk id="6" creationId="{EEFA8E91-7245-A04A-8978-722DA0C5AB70}"/>
          </ac:spMkLst>
        </pc:spChg>
      </pc:sldChg>
      <pc:sldChg chg="addSp modSp add ord">
        <pc:chgData name="Michael Zanatta" userId="fa57f52891cc4abc" providerId="LiveId" clId="{477CE6CC-31CC-4634-AD5A-82B8383E7F32}" dt="2019-11-07T09:08:35.357" v="2347"/>
        <pc:sldMkLst>
          <pc:docMk/>
          <pc:sldMk cId="635530384" sldId="463"/>
        </pc:sldMkLst>
        <pc:spChg chg="mod">
          <ac:chgData name="Michael Zanatta" userId="fa57f52891cc4abc" providerId="LiveId" clId="{477CE6CC-31CC-4634-AD5A-82B8383E7F32}" dt="2019-11-05T07:46:54.499" v="222" actId="20577"/>
          <ac:spMkLst>
            <pc:docMk/>
            <pc:sldMk cId="635530384" sldId="463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8:50:18.069" v="1464" actId="20577"/>
          <ac:spMkLst>
            <pc:docMk/>
            <pc:sldMk cId="635530384" sldId="463"/>
            <ac:spMk id="8" creationId="{37B022DE-EE96-407D-9563-4594E6E86FEF}"/>
          </ac:spMkLst>
        </pc:spChg>
      </pc:sldChg>
      <pc:sldChg chg="del">
        <pc:chgData name="Michael Zanatta" userId="fa57f52891cc4abc" providerId="LiveId" clId="{477CE6CC-31CC-4634-AD5A-82B8383E7F32}" dt="2019-11-05T07:45:49.923" v="150" actId="2696"/>
        <pc:sldMkLst>
          <pc:docMk/>
          <pc:sldMk cId="1116889358" sldId="463"/>
        </pc:sldMkLst>
      </pc:sldChg>
      <pc:sldChg chg="addSp modSp add">
        <pc:chgData name="Michael Zanatta" userId="fa57f52891cc4abc" providerId="LiveId" clId="{477CE6CC-31CC-4634-AD5A-82B8383E7F32}" dt="2019-11-07T08:22:52.085" v="925" actId="20577"/>
        <pc:sldMkLst>
          <pc:docMk/>
          <pc:sldMk cId="550909114" sldId="464"/>
        </pc:sldMkLst>
        <pc:spChg chg="mod">
          <ac:chgData name="Michael Zanatta" userId="fa57f52891cc4abc" providerId="LiveId" clId="{477CE6CC-31CC-4634-AD5A-82B8383E7F32}" dt="2019-11-05T07:47:26.084" v="294" actId="20577"/>
          <ac:spMkLst>
            <pc:docMk/>
            <pc:sldMk cId="550909114" sldId="464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8:22:52.085" v="925" actId="20577"/>
          <ac:spMkLst>
            <pc:docMk/>
            <pc:sldMk cId="550909114" sldId="464"/>
            <ac:spMk id="8" creationId="{CC60C636-D82D-4C50-8E65-016E0C1B4051}"/>
          </ac:spMkLst>
        </pc:spChg>
        <pc:picChg chg="mod">
          <ac:chgData name="Michael Zanatta" userId="fa57f52891cc4abc" providerId="LiveId" clId="{477CE6CC-31CC-4634-AD5A-82B8383E7F32}" dt="2019-11-07T08:21:30.106" v="863" actId="1076"/>
          <ac:picMkLst>
            <pc:docMk/>
            <pc:sldMk cId="550909114" sldId="464"/>
            <ac:picMk id="4" creationId="{E09195F0-48B8-F148-8049-1E870D405370}"/>
          </ac:picMkLst>
        </pc:picChg>
      </pc:sldChg>
      <pc:sldChg chg="addSp modSp add">
        <pc:chgData name="Michael Zanatta" userId="fa57f52891cc4abc" providerId="LiveId" clId="{477CE6CC-31CC-4634-AD5A-82B8383E7F32}" dt="2019-11-07T09:10:25.712" v="2488" actId="20577"/>
        <pc:sldMkLst>
          <pc:docMk/>
          <pc:sldMk cId="110787055" sldId="465"/>
        </pc:sldMkLst>
        <pc:spChg chg="mod">
          <ac:chgData name="Michael Zanatta" userId="fa57f52891cc4abc" providerId="LiveId" clId="{477CE6CC-31CC-4634-AD5A-82B8383E7F32}" dt="2019-11-05T07:49:02.881" v="388" actId="20577"/>
          <ac:spMkLst>
            <pc:docMk/>
            <pc:sldMk cId="110787055" sldId="465"/>
            <ac:spMk id="6" creationId="{EEFA8E91-7245-A04A-8978-722DA0C5AB70}"/>
          </ac:spMkLst>
        </pc:spChg>
        <pc:spChg chg="add mod">
          <ac:chgData name="Michael Zanatta" userId="fa57f52891cc4abc" providerId="LiveId" clId="{477CE6CC-31CC-4634-AD5A-82B8383E7F32}" dt="2019-11-07T09:10:25.712" v="2488" actId="20577"/>
          <ac:spMkLst>
            <pc:docMk/>
            <pc:sldMk cId="110787055" sldId="465"/>
            <ac:spMk id="8" creationId="{334C1C9A-4359-449F-8E95-8EF71FA890D6}"/>
          </ac:spMkLst>
        </pc:spChg>
      </pc:sldChg>
      <pc:sldChg chg="modSp add ord modNotesTx">
        <pc:chgData name="Michael Zanatta" userId="fa57f52891cc4abc" providerId="LiveId" clId="{477CE6CC-31CC-4634-AD5A-82B8383E7F32}" dt="2019-11-07T09:08:37.601" v="2348"/>
        <pc:sldMkLst>
          <pc:docMk/>
          <pc:sldMk cId="3005365235" sldId="466"/>
        </pc:sldMkLst>
        <pc:spChg chg="mod">
          <ac:chgData name="Michael Zanatta" userId="fa57f52891cc4abc" providerId="LiveId" clId="{477CE6CC-31CC-4634-AD5A-82B8383E7F32}" dt="2019-11-07T09:02:57.312" v="1775" actId="20577"/>
          <ac:spMkLst>
            <pc:docMk/>
            <pc:sldMk cId="3005365235" sldId="466"/>
            <ac:spMk id="6" creationId="{EEFA8E91-7245-A04A-8978-722DA0C5AB70}"/>
          </ac:spMkLst>
        </pc:spChg>
        <pc:spChg chg="mod">
          <ac:chgData name="Michael Zanatta" userId="fa57f52891cc4abc" providerId="LiveId" clId="{477CE6CC-31CC-4634-AD5A-82B8383E7F32}" dt="2019-11-07T09:08:25.069" v="2346" actId="20577"/>
          <ac:spMkLst>
            <pc:docMk/>
            <pc:sldMk cId="3005365235" sldId="466"/>
            <ac:spMk id="8" creationId="{981E6181-886C-473B-9E6B-0A7DD6460009}"/>
          </ac:spMkLst>
        </pc:spChg>
        <pc:picChg chg="mod">
          <ac:chgData name="Michael Zanatta" userId="fa57f52891cc4abc" providerId="LiveId" clId="{477CE6CC-31CC-4634-AD5A-82B8383E7F32}" dt="2019-11-07T09:03:48.382" v="1889" actId="1076"/>
          <ac:picMkLst>
            <pc:docMk/>
            <pc:sldMk cId="3005365235" sldId="466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477CE6CC-31CC-4634-AD5A-82B8383E7F32}" dt="2019-11-08T22:32:49.836" v="2851"/>
        <pc:sldMkLst>
          <pc:docMk/>
          <pc:sldMk cId="3402368075" sldId="467"/>
        </pc:sldMkLst>
        <pc:spChg chg="mod">
          <ac:chgData name="Michael Zanatta" userId="fa57f52891cc4abc" providerId="LiveId" clId="{477CE6CC-31CC-4634-AD5A-82B8383E7F32}" dt="2019-11-08T22:31:31.853" v="2686" actId="6549"/>
          <ac:spMkLst>
            <pc:docMk/>
            <pc:sldMk cId="3402368075" sldId="467"/>
            <ac:spMk id="6" creationId="{EEFA8E91-7245-A04A-8978-722DA0C5AB70}"/>
          </ac:spMkLst>
        </pc:spChg>
        <pc:spChg chg="mod">
          <ac:chgData name="Michael Zanatta" userId="fa57f52891cc4abc" providerId="LiveId" clId="{477CE6CC-31CC-4634-AD5A-82B8383E7F32}" dt="2019-11-08T22:32:29.137" v="2850" actId="20577"/>
          <ac:spMkLst>
            <pc:docMk/>
            <pc:sldMk cId="3402368075" sldId="467"/>
            <ac:spMk id="8" creationId="{37B022DE-EE96-407D-9563-4594E6E86FEF}"/>
          </ac:spMkLst>
        </pc:spChg>
      </pc:sldChg>
    </pc:docChg>
  </pc:docChgLst>
  <pc:docChgLst>
    <pc:chgData name="Michael Zanatta" userId="fa57f52891cc4abc" providerId="LiveId" clId="{8CF6E8D6-7E5F-44D1-BFFD-33F7CB561F29}"/>
    <pc:docChg chg="undo custSel addSld delSld modSld">
      <pc:chgData name="Michael Zanatta" userId="fa57f52891cc4abc" providerId="LiveId" clId="{8CF6E8D6-7E5F-44D1-BFFD-33F7CB561F29}" dt="2019-09-21T01:14:41.152" v="783"/>
      <pc:docMkLst>
        <pc:docMk/>
      </pc:docMkLst>
      <pc:sldChg chg="delSp modSp">
        <pc:chgData name="Michael Zanatta" userId="fa57f52891cc4abc" providerId="LiveId" clId="{8CF6E8D6-7E5F-44D1-BFFD-33F7CB561F29}" dt="2019-09-20T02:23:42.965" v="77" actId="1076"/>
        <pc:sldMkLst>
          <pc:docMk/>
          <pc:sldMk cId="1530269348" sldId="256"/>
        </pc:sldMkLst>
        <pc:spChg chg="mod">
          <ac:chgData name="Michael Zanatta" userId="fa57f52891cc4abc" providerId="LiveId" clId="{8CF6E8D6-7E5F-44D1-BFFD-33F7CB561F29}" dt="2019-09-20T02:23:42.965" v="77" actId="1076"/>
          <ac:spMkLst>
            <pc:docMk/>
            <pc:sldMk cId="1530269348" sldId="256"/>
            <ac:spMk id="6" creationId="{A0ADE4B6-888D-D649-91D8-B93B2F768453}"/>
          </ac:spMkLst>
        </pc:spChg>
        <pc:picChg chg="del">
          <ac:chgData name="Michael Zanatta" userId="fa57f52891cc4abc" providerId="LiveId" clId="{8CF6E8D6-7E5F-44D1-BFFD-33F7CB561F29}" dt="2019-09-20T02:23:30.513" v="53" actId="478"/>
          <ac:picMkLst>
            <pc:docMk/>
            <pc:sldMk cId="1530269348" sldId="256"/>
            <ac:picMk id="10" creationId="{E8E00B5A-864B-1141-8464-FF55CAD6C1AE}"/>
          </ac:picMkLst>
        </pc:picChg>
      </pc:sldChg>
      <pc:sldChg chg="del">
        <pc:chgData name="Michael Zanatta" userId="fa57f52891cc4abc" providerId="LiveId" clId="{8CF6E8D6-7E5F-44D1-BFFD-33F7CB561F29}" dt="2019-09-20T02:23:49.504" v="78" actId="2696"/>
        <pc:sldMkLst>
          <pc:docMk/>
          <pc:sldMk cId="4260826608" sldId="265"/>
        </pc:sldMkLst>
      </pc:sldChg>
      <pc:sldChg chg="addSp">
        <pc:chgData name="Michael Zanatta" userId="fa57f52891cc4abc" providerId="LiveId" clId="{8CF6E8D6-7E5F-44D1-BFFD-33F7CB561F29}" dt="2019-09-21T01:14:41.152" v="783"/>
        <pc:sldMkLst>
          <pc:docMk/>
          <pc:sldMk cId="2475459587" sldId="343"/>
        </pc:sldMkLst>
        <pc:inkChg chg="add">
          <ac:chgData name="Michael Zanatta" userId="fa57f52891cc4abc" providerId="LiveId" clId="{8CF6E8D6-7E5F-44D1-BFFD-33F7CB561F29}" dt="2019-09-21T01:14:41.152" v="783"/>
          <ac:inkMkLst>
            <pc:docMk/>
            <pc:sldMk cId="2475459587" sldId="343"/>
            <ac:inkMk id="2" creationId="{BBD1563C-FEB9-4760-8385-0D09867FE5F0}"/>
          </ac:inkMkLst>
        </pc:inkChg>
      </pc:sldChg>
      <pc:sldChg chg="del">
        <pc:chgData name="Michael Zanatta" userId="fa57f52891cc4abc" providerId="LiveId" clId="{8CF6E8D6-7E5F-44D1-BFFD-33F7CB561F29}" dt="2019-09-20T20:42:31.044" v="149" actId="2696"/>
        <pc:sldMkLst>
          <pc:docMk/>
          <pc:sldMk cId="2977280992" sldId="362"/>
        </pc:sldMkLst>
      </pc:sldChg>
      <pc:sldChg chg="del">
        <pc:chgData name="Michael Zanatta" userId="fa57f52891cc4abc" providerId="LiveId" clId="{8CF6E8D6-7E5F-44D1-BFFD-33F7CB561F29}" dt="2019-09-20T02:18:37.880" v="0" actId="2696"/>
        <pc:sldMkLst>
          <pc:docMk/>
          <pc:sldMk cId="1600279468" sldId="363"/>
        </pc:sldMkLst>
      </pc:sldChg>
      <pc:sldChg chg="del">
        <pc:chgData name="Michael Zanatta" userId="fa57f52891cc4abc" providerId="LiveId" clId="{8CF6E8D6-7E5F-44D1-BFFD-33F7CB561F29}" dt="2019-09-20T20:42:28.766" v="148" actId="2696"/>
        <pc:sldMkLst>
          <pc:docMk/>
          <pc:sldMk cId="3521337684" sldId="364"/>
        </pc:sldMkLst>
      </pc:sldChg>
      <pc:sldChg chg="modSp">
        <pc:chgData name="Michael Zanatta" userId="fa57f52891cc4abc" providerId="LiveId" clId="{8CF6E8D6-7E5F-44D1-BFFD-33F7CB561F29}" dt="2019-09-20T02:21:45.302" v="51" actId="20577"/>
        <pc:sldMkLst>
          <pc:docMk/>
          <pc:sldMk cId="2071601767" sldId="365"/>
        </pc:sldMkLst>
        <pc:spChg chg="mod">
          <ac:chgData name="Michael Zanatta" userId="fa57f52891cc4abc" providerId="LiveId" clId="{8CF6E8D6-7E5F-44D1-BFFD-33F7CB561F29}" dt="2019-09-20T02:21:45.302" v="51" actId="20577"/>
          <ac:spMkLst>
            <pc:docMk/>
            <pc:sldMk cId="2071601767" sldId="365"/>
            <ac:spMk id="7" creationId="{ED5ADC38-5201-974D-A30A-DE8429F18478}"/>
          </ac:spMkLst>
        </pc:spChg>
      </pc:sldChg>
      <pc:sldChg chg="addSp modSp modNotesTx">
        <pc:chgData name="Michael Zanatta" userId="fa57f52891cc4abc" providerId="LiveId" clId="{8CF6E8D6-7E5F-44D1-BFFD-33F7CB561F29}" dt="2019-09-21T01:14:41.152" v="783"/>
        <pc:sldMkLst>
          <pc:docMk/>
          <pc:sldMk cId="584708367" sldId="366"/>
        </pc:sldMkLst>
        <pc:spChg chg="add mod">
          <ac:chgData name="Michael Zanatta" userId="fa57f52891cc4abc" providerId="LiveId" clId="{8CF6E8D6-7E5F-44D1-BFFD-33F7CB561F29}" dt="2019-09-20T21:03:23.780" v="226" actId="14100"/>
          <ac:spMkLst>
            <pc:docMk/>
            <pc:sldMk cId="584708367" sldId="366"/>
            <ac:spMk id="5" creationId="{0A901B94-9F45-494A-A58D-6CE93D306EB8}"/>
          </ac:spMkLst>
        </pc:spChg>
        <pc:spChg chg="mod">
          <ac:chgData name="Michael Zanatta" userId="fa57f52891cc4abc" providerId="LiveId" clId="{8CF6E8D6-7E5F-44D1-BFFD-33F7CB561F29}" dt="2019-09-20T21:14:15.678" v="782" actId="6549"/>
          <ac:spMkLst>
            <pc:docMk/>
            <pc:sldMk cId="584708367" sldId="366"/>
            <ac:spMk id="7" creationId="{ED5ADC38-5201-974D-A30A-DE8429F18478}"/>
          </ac:spMkLst>
        </pc:spChg>
        <pc:inkChg chg="add">
          <ac:chgData name="Michael Zanatta" userId="fa57f52891cc4abc" providerId="LiveId" clId="{8CF6E8D6-7E5F-44D1-BFFD-33F7CB561F29}" dt="2019-09-21T01:14:41.152" v="783"/>
          <ac:inkMkLst>
            <pc:docMk/>
            <pc:sldMk cId="584708367" sldId="366"/>
            <ac:inkMk id="2" creationId="{AA9BCE78-900F-42EA-8432-11785240DDCA}"/>
          </ac:inkMkLst>
        </pc:inkChg>
      </pc:sldChg>
      <pc:sldChg chg="addSp modSp">
        <pc:chgData name="Michael Zanatta" userId="fa57f52891cc4abc" providerId="LiveId" clId="{8CF6E8D6-7E5F-44D1-BFFD-33F7CB561F29}" dt="2019-09-21T01:14:41.152" v="783"/>
        <pc:sldMkLst>
          <pc:docMk/>
          <pc:sldMk cId="2664805026" sldId="367"/>
        </pc:sldMkLst>
        <pc:spChg chg="mod">
          <ac:chgData name="Michael Zanatta" userId="fa57f52891cc4abc" providerId="LiveId" clId="{8CF6E8D6-7E5F-44D1-BFFD-33F7CB561F29}" dt="2019-09-20T02:21:49.366" v="52"/>
          <ac:spMkLst>
            <pc:docMk/>
            <pc:sldMk cId="2664805026" sldId="367"/>
            <ac:spMk id="7" creationId="{ED5ADC38-5201-974D-A30A-DE8429F18478}"/>
          </ac:spMkLst>
        </pc:spChg>
        <pc:inkChg chg="add">
          <ac:chgData name="Michael Zanatta" userId="fa57f52891cc4abc" providerId="LiveId" clId="{8CF6E8D6-7E5F-44D1-BFFD-33F7CB561F29}" dt="2019-09-21T01:14:41.152" v="783"/>
          <ac:inkMkLst>
            <pc:docMk/>
            <pc:sldMk cId="2664805026" sldId="367"/>
            <ac:inkMk id="2" creationId="{68809FF6-AD16-4B99-A650-13DAC40F2D9E}"/>
          </ac:inkMkLst>
        </pc:inkChg>
      </pc:sldChg>
      <pc:sldChg chg="add">
        <pc:chgData name="Michael Zanatta" userId="fa57f52891cc4abc" providerId="LiveId" clId="{8CF6E8D6-7E5F-44D1-BFFD-33F7CB561F29}" dt="2019-09-20T02:18:46.188" v="1"/>
        <pc:sldMkLst>
          <pc:docMk/>
          <pc:sldMk cId="2139108681" sldId="368"/>
        </pc:sldMkLst>
      </pc:sldChg>
      <pc:sldChg chg="add">
        <pc:chgData name="Michael Zanatta" userId="fa57f52891cc4abc" providerId="LiveId" clId="{8CF6E8D6-7E5F-44D1-BFFD-33F7CB561F29}" dt="2019-09-20T02:18:49.846" v="2"/>
        <pc:sldMkLst>
          <pc:docMk/>
          <pc:sldMk cId="464897850" sldId="369"/>
        </pc:sldMkLst>
      </pc:sldChg>
      <pc:sldChg chg="add">
        <pc:chgData name="Michael Zanatta" userId="fa57f52891cc4abc" providerId="LiveId" clId="{8CF6E8D6-7E5F-44D1-BFFD-33F7CB561F29}" dt="2019-09-20T02:18:53.373" v="3"/>
        <pc:sldMkLst>
          <pc:docMk/>
          <pc:sldMk cId="2482537947" sldId="370"/>
        </pc:sldMkLst>
      </pc:sldChg>
      <pc:sldChg chg="modSp add del modNotesTx">
        <pc:chgData name="Michael Zanatta" userId="fa57f52891cc4abc" providerId="LiveId" clId="{8CF6E8D6-7E5F-44D1-BFFD-33F7CB561F29}" dt="2019-09-20T21:13:37.607" v="770" actId="2696"/>
        <pc:sldMkLst>
          <pc:docMk/>
          <pc:sldMk cId="2480988806" sldId="371"/>
        </pc:sldMkLst>
        <pc:spChg chg="mod">
          <ac:chgData name="Michael Zanatta" userId="fa57f52891cc4abc" providerId="LiveId" clId="{8CF6E8D6-7E5F-44D1-BFFD-33F7CB561F29}" dt="2019-09-20T21:13:31.338" v="769" actId="113"/>
          <ac:spMkLst>
            <pc:docMk/>
            <pc:sldMk cId="2480988806" sldId="371"/>
            <ac:spMk id="7" creationId="{ED5ADC38-5201-974D-A30A-DE8429F18478}"/>
          </ac:spMkLst>
        </pc:spChg>
      </pc:sldChg>
      <pc:sldChg chg="modSp add">
        <pc:chgData name="Michael Zanatta" userId="fa57f52891cc4abc" providerId="LiveId" clId="{8CF6E8D6-7E5F-44D1-BFFD-33F7CB561F29}" dt="2019-09-20T20:40:14.857" v="143" actId="20577"/>
        <pc:sldMkLst>
          <pc:docMk/>
          <pc:sldMk cId="3516082232" sldId="372"/>
        </pc:sldMkLst>
        <pc:spChg chg="mod">
          <ac:chgData name="Michael Zanatta" userId="fa57f52891cc4abc" providerId="LiveId" clId="{8CF6E8D6-7E5F-44D1-BFFD-33F7CB561F29}" dt="2019-09-20T20:40:14.857" v="143" actId="20577"/>
          <ac:spMkLst>
            <pc:docMk/>
            <pc:sldMk cId="3516082232" sldId="372"/>
            <ac:spMk id="6" creationId="{A0ADE4B6-888D-D649-91D8-B93B2F768453}"/>
          </ac:spMkLst>
        </pc:spChg>
      </pc:sldChg>
      <pc:sldChg chg="modSp add">
        <pc:chgData name="Michael Zanatta" userId="fa57f52891cc4abc" providerId="LiveId" clId="{8CF6E8D6-7E5F-44D1-BFFD-33F7CB561F29}" dt="2019-09-20T21:14:08.734" v="781" actId="20577"/>
        <pc:sldMkLst>
          <pc:docMk/>
          <pc:sldMk cId="1867915618" sldId="373"/>
        </pc:sldMkLst>
        <pc:spChg chg="mod">
          <ac:chgData name="Michael Zanatta" userId="fa57f52891cc4abc" providerId="LiveId" clId="{8CF6E8D6-7E5F-44D1-BFFD-33F7CB561F29}" dt="2019-09-20T21:14:08.734" v="781" actId="20577"/>
          <ac:spMkLst>
            <pc:docMk/>
            <pc:sldMk cId="1867915618" sldId="373"/>
            <ac:spMk id="6" creationId="{A0ADE4B6-888D-D649-91D8-B93B2F768453}"/>
          </ac:spMkLst>
        </pc:spChg>
      </pc:sldChg>
    </pc:docChg>
  </pc:docChgLst>
  <pc:docChgLst>
    <pc:chgData name="Michael Zanatta" userId="fa57f52891cc4abc" providerId="LiveId" clId="{9008E15B-D25B-4C93-B35B-7AFBB2303191}"/>
    <pc:docChg chg="undo custSel addSld delSld modSld sldOrd">
      <pc:chgData name="Michael Zanatta" userId="fa57f52891cc4abc" providerId="LiveId" clId="{9008E15B-D25B-4C93-B35B-7AFBB2303191}" dt="2019-10-19T00:54:13.014" v="1567" actId="20577"/>
      <pc:docMkLst>
        <pc:docMk/>
      </pc:docMkLst>
      <pc:sldChg chg="modSp">
        <pc:chgData name="Michael Zanatta" userId="fa57f52891cc4abc" providerId="LiveId" clId="{9008E15B-D25B-4C93-B35B-7AFBB2303191}" dt="2019-10-13T04:34:01.913" v="53" actId="20577"/>
        <pc:sldMkLst>
          <pc:docMk/>
          <pc:sldMk cId="1724188532" sldId="349"/>
        </pc:sldMkLst>
        <pc:spChg chg="mod">
          <ac:chgData name="Michael Zanatta" userId="fa57f52891cc4abc" providerId="LiveId" clId="{9008E15B-D25B-4C93-B35B-7AFBB2303191}" dt="2019-10-13T04:34:01.913" v="53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">
        <pc:chgData name="Michael Zanatta" userId="fa57f52891cc4abc" providerId="LiveId" clId="{9008E15B-D25B-4C93-B35B-7AFBB2303191}" dt="2019-10-13T04:43:12.017" v="159" actId="20577"/>
        <pc:sldMkLst>
          <pc:docMk/>
          <pc:sldMk cId="3082713302" sldId="357"/>
        </pc:sldMkLst>
        <pc:spChg chg="mod">
          <ac:chgData name="Michael Zanatta" userId="fa57f52891cc4abc" providerId="LiveId" clId="{9008E15B-D25B-4C93-B35B-7AFBB2303191}" dt="2019-10-13T04:43:12.017" v="159" actId="20577"/>
          <ac:spMkLst>
            <pc:docMk/>
            <pc:sldMk cId="3082713302" sldId="357"/>
            <ac:spMk id="6" creationId="{EEFA8E91-7245-A04A-8978-722DA0C5AB70}"/>
          </ac:spMkLst>
        </pc:spChg>
      </pc:sldChg>
      <pc:sldChg chg="modSp">
        <pc:chgData name="Michael Zanatta" userId="fa57f52891cc4abc" providerId="LiveId" clId="{9008E15B-D25B-4C93-B35B-7AFBB2303191}" dt="2019-10-18T22:58:21.424" v="1546" actId="20577"/>
        <pc:sldMkLst>
          <pc:docMk/>
          <pc:sldMk cId="2071601767" sldId="365"/>
        </pc:sldMkLst>
        <pc:spChg chg="mod">
          <ac:chgData name="Michael Zanatta" userId="fa57f52891cc4abc" providerId="LiveId" clId="{9008E15B-D25B-4C93-B35B-7AFBB2303191}" dt="2019-10-18T22:58:21.424" v="1546" actId="20577"/>
          <ac:spMkLst>
            <pc:docMk/>
            <pc:sldMk cId="2071601767" sldId="365"/>
            <ac:spMk id="7" creationId="{ED5ADC38-5201-974D-A30A-DE8429F18478}"/>
          </ac:spMkLst>
        </pc:spChg>
      </pc:sldChg>
      <pc:sldChg chg="modSp">
        <pc:chgData name="Michael Zanatta" userId="fa57f52891cc4abc" providerId="LiveId" clId="{9008E15B-D25B-4C93-B35B-7AFBB2303191}" dt="2019-10-13T04:29:48.061" v="42" actId="20577"/>
        <pc:sldMkLst>
          <pc:docMk/>
          <pc:sldMk cId="1821775226" sldId="374"/>
        </pc:sldMkLst>
        <pc:spChg chg="mod">
          <ac:chgData name="Michael Zanatta" userId="fa57f52891cc4abc" providerId="LiveId" clId="{9008E15B-D25B-4C93-B35B-7AFBB2303191}" dt="2019-10-13T04:29:48.061" v="42" actId="20577"/>
          <ac:spMkLst>
            <pc:docMk/>
            <pc:sldMk cId="1821775226" sldId="374"/>
            <ac:spMk id="5" creationId="{E30C5A45-3460-6B4F-BC44-F5513C3BF261}"/>
          </ac:spMkLst>
        </pc:spChg>
      </pc:sldChg>
      <pc:sldChg chg="ord">
        <pc:chgData name="Michael Zanatta" userId="fa57f52891cc4abc" providerId="LiveId" clId="{9008E15B-D25B-4C93-B35B-7AFBB2303191}" dt="2019-10-13T05:16:06.523" v="258"/>
        <pc:sldMkLst>
          <pc:docMk/>
          <pc:sldMk cId="3763420063" sldId="375"/>
        </pc:sldMkLst>
      </pc:sldChg>
      <pc:sldChg chg="modSp">
        <pc:chgData name="Michael Zanatta" userId="fa57f52891cc4abc" providerId="LiveId" clId="{9008E15B-D25B-4C93-B35B-7AFBB2303191}" dt="2019-10-13T04:39:03.848" v="119" actId="20577"/>
        <pc:sldMkLst>
          <pc:docMk/>
          <pc:sldMk cId="1147014002" sldId="380"/>
        </pc:sldMkLst>
        <pc:spChg chg="mod">
          <ac:chgData name="Michael Zanatta" userId="fa57f52891cc4abc" providerId="LiveId" clId="{9008E15B-D25B-4C93-B35B-7AFBB2303191}" dt="2019-10-13T04:39:03.848" v="119" actId="20577"/>
          <ac:spMkLst>
            <pc:docMk/>
            <pc:sldMk cId="1147014002" sldId="380"/>
            <ac:spMk id="6" creationId="{EEFA8E91-7245-A04A-8978-722DA0C5AB70}"/>
          </ac:spMkLst>
        </pc:spChg>
      </pc:sldChg>
      <pc:sldChg chg="modSp modNotesTx">
        <pc:chgData name="Michael Zanatta" userId="fa57f52891cc4abc" providerId="LiveId" clId="{9008E15B-D25B-4C93-B35B-7AFBB2303191}" dt="2019-10-18T21:39:19.385" v="1519" actId="20577"/>
        <pc:sldMkLst>
          <pc:docMk/>
          <pc:sldMk cId="2776398725" sldId="381"/>
        </pc:sldMkLst>
        <pc:spChg chg="mod">
          <ac:chgData name="Michael Zanatta" userId="fa57f52891cc4abc" providerId="LiveId" clId="{9008E15B-D25B-4C93-B35B-7AFBB2303191}" dt="2019-10-13T04:43:53.694" v="199" actId="20577"/>
          <ac:spMkLst>
            <pc:docMk/>
            <pc:sldMk cId="2776398725" sldId="381"/>
            <ac:spMk id="6" creationId="{EEFA8E91-7245-A04A-8978-722DA0C5AB70}"/>
          </ac:spMkLst>
        </pc:spChg>
      </pc:sldChg>
      <pc:sldChg chg="del">
        <pc:chgData name="Michael Zanatta" userId="fa57f52891cc4abc" providerId="LiveId" clId="{9008E15B-D25B-4C93-B35B-7AFBB2303191}" dt="2019-10-13T04:44:09.756" v="205" actId="2696"/>
        <pc:sldMkLst>
          <pc:docMk/>
          <pc:sldMk cId="115794941" sldId="382"/>
        </pc:sldMkLst>
      </pc:sldChg>
      <pc:sldChg chg="ord">
        <pc:chgData name="Michael Zanatta" userId="fa57f52891cc4abc" providerId="LiveId" clId="{9008E15B-D25B-4C93-B35B-7AFBB2303191}" dt="2019-10-13T04:30:06.785" v="43"/>
        <pc:sldMkLst>
          <pc:docMk/>
          <pc:sldMk cId="106414306" sldId="383"/>
        </pc:sldMkLst>
      </pc:sldChg>
      <pc:sldChg chg="del">
        <pc:chgData name="Michael Zanatta" userId="fa57f52891cc4abc" providerId="LiveId" clId="{9008E15B-D25B-4C93-B35B-7AFBB2303191}" dt="2019-10-13T04:44:05.548" v="201" actId="2696"/>
        <pc:sldMkLst>
          <pc:docMk/>
          <pc:sldMk cId="87845474" sldId="387"/>
        </pc:sldMkLst>
      </pc:sldChg>
      <pc:sldChg chg="del">
        <pc:chgData name="Michael Zanatta" userId="fa57f52891cc4abc" providerId="LiveId" clId="{9008E15B-D25B-4C93-B35B-7AFBB2303191}" dt="2019-10-13T04:44:08.187" v="203" actId="2696"/>
        <pc:sldMkLst>
          <pc:docMk/>
          <pc:sldMk cId="3231890860" sldId="394"/>
        </pc:sldMkLst>
      </pc:sldChg>
      <pc:sldChg chg="del">
        <pc:chgData name="Michael Zanatta" userId="fa57f52891cc4abc" providerId="LiveId" clId="{9008E15B-D25B-4C93-B35B-7AFBB2303191}" dt="2019-10-13T05:16:08.024" v="259" actId="2696"/>
        <pc:sldMkLst>
          <pc:docMk/>
          <pc:sldMk cId="1530657819" sldId="395"/>
        </pc:sldMkLst>
      </pc:sldChg>
      <pc:sldChg chg="del">
        <pc:chgData name="Michael Zanatta" userId="fa57f52891cc4abc" providerId="LiveId" clId="{9008E15B-D25B-4C93-B35B-7AFBB2303191}" dt="2019-10-13T05:16:09.168" v="260" actId="2696"/>
        <pc:sldMkLst>
          <pc:docMk/>
          <pc:sldMk cId="3789769814" sldId="396"/>
        </pc:sldMkLst>
      </pc:sldChg>
      <pc:sldChg chg="del">
        <pc:chgData name="Michael Zanatta" userId="fa57f52891cc4abc" providerId="LiveId" clId="{9008E15B-D25B-4C93-B35B-7AFBB2303191}" dt="2019-10-13T04:30:22.933" v="46" actId="2696"/>
        <pc:sldMkLst>
          <pc:docMk/>
          <pc:sldMk cId="458477594" sldId="397"/>
        </pc:sldMkLst>
      </pc:sldChg>
      <pc:sldChg chg="del ord">
        <pc:chgData name="Michael Zanatta" userId="fa57f52891cc4abc" providerId="LiveId" clId="{9008E15B-D25B-4C93-B35B-7AFBB2303191}" dt="2019-10-13T05:16:02.283" v="257" actId="2696"/>
        <pc:sldMkLst>
          <pc:docMk/>
          <pc:sldMk cId="1157747799" sldId="398"/>
        </pc:sldMkLst>
      </pc:sldChg>
      <pc:sldChg chg="del">
        <pc:chgData name="Michael Zanatta" userId="fa57f52891cc4abc" providerId="LiveId" clId="{9008E15B-D25B-4C93-B35B-7AFBB2303191}" dt="2019-10-13T04:46:27.158" v="253" actId="2696"/>
        <pc:sldMkLst>
          <pc:docMk/>
          <pc:sldMk cId="1090902819" sldId="399"/>
        </pc:sldMkLst>
      </pc:sldChg>
      <pc:sldChg chg="del ord">
        <pc:chgData name="Michael Zanatta" userId="fa57f52891cc4abc" providerId="LiveId" clId="{9008E15B-D25B-4C93-B35B-7AFBB2303191}" dt="2019-10-13T05:16:01.419" v="256" actId="2696"/>
        <pc:sldMkLst>
          <pc:docMk/>
          <pc:sldMk cId="3598386103" sldId="400"/>
        </pc:sldMkLst>
      </pc:sldChg>
      <pc:sldChg chg="del">
        <pc:chgData name="Michael Zanatta" userId="fa57f52891cc4abc" providerId="LiveId" clId="{9008E15B-D25B-4C93-B35B-7AFBB2303191}" dt="2019-10-13T04:30:19.690" v="44" actId="2696"/>
        <pc:sldMkLst>
          <pc:docMk/>
          <pc:sldMk cId="1182654515" sldId="401"/>
        </pc:sldMkLst>
      </pc:sldChg>
      <pc:sldChg chg="del">
        <pc:chgData name="Michael Zanatta" userId="fa57f52891cc4abc" providerId="LiveId" clId="{9008E15B-D25B-4C93-B35B-7AFBB2303191}" dt="2019-10-13T04:30:21.802" v="45" actId="2696"/>
        <pc:sldMkLst>
          <pc:docMk/>
          <pc:sldMk cId="2882703157" sldId="402"/>
        </pc:sldMkLst>
      </pc:sldChg>
      <pc:sldChg chg="modSp modNotesTx">
        <pc:chgData name="Michael Zanatta" userId="fa57f52891cc4abc" providerId="LiveId" clId="{9008E15B-D25B-4C93-B35B-7AFBB2303191}" dt="2019-10-18T21:38:47.059" v="1517" actId="20577"/>
        <pc:sldMkLst>
          <pc:docMk/>
          <pc:sldMk cId="3035250875" sldId="403"/>
        </pc:sldMkLst>
        <pc:spChg chg="mod">
          <ac:chgData name="Michael Zanatta" userId="fa57f52891cc4abc" providerId="LiveId" clId="{9008E15B-D25B-4C93-B35B-7AFBB2303191}" dt="2019-10-13T04:43:35.257" v="176" actId="20577"/>
          <ac:spMkLst>
            <pc:docMk/>
            <pc:sldMk cId="3035250875" sldId="403"/>
            <ac:spMk id="6" creationId="{EEFA8E91-7245-A04A-8978-722DA0C5AB70}"/>
          </ac:spMkLst>
        </pc:spChg>
      </pc:sldChg>
      <pc:sldChg chg="addSp delSp modSp">
        <pc:chgData name="Michael Zanatta" userId="fa57f52891cc4abc" providerId="LiveId" clId="{9008E15B-D25B-4C93-B35B-7AFBB2303191}" dt="2019-10-18T21:36:51.157" v="1512" actId="478"/>
        <pc:sldMkLst>
          <pc:docMk/>
          <pc:sldMk cId="61567" sldId="404"/>
        </pc:sldMkLst>
        <pc:spChg chg="add del mod">
          <ac:chgData name="Michael Zanatta" userId="fa57f52891cc4abc" providerId="LiveId" clId="{9008E15B-D25B-4C93-B35B-7AFBB2303191}" dt="2019-10-18T21:36:51.157" v="1512" actId="478"/>
          <ac:spMkLst>
            <pc:docMk/>
            <pc:sldMk cId="61567" sldId="404"/>
            <ac:spMk id="2" creationId="{C3B1F0B6-14DD-48AC-BFFE-F5BAF62F9ED2}"/>
          </ac:spMkLst>
        </pc:spChg>
        <pc:spChg chg="mod">
          <ac:chgData name="Michael Zanatta" userId="fa57f52891cc4abc" providerId="LiveId" clId="{9008E15B-D25B-4C93-B35B-7AFBB2303191}" dt="2019-10-13T04:54:39.675" v="255" actId="20577"/>
          <ac:spMkLst>
            <pc:docMk/>
            <pc:sldMk cId="61567" sldId="404"/>
            <ac:spMk id="6" creationId="{EEFA8E91-7245-A04A-8978-722DA0C5AB70}"/>
          </ac:spMkLst>
        </pc:spChg>
      </pc:sldChg>
      <pc:sldChg chg="del">
        <pc:chgData name="Michael Zanatta" userId="fa57f52891cc4abc" providerId="LiveId" clId="{9008E15B-D25B-4C93-B35B-7AFBB2303191}" dt="2019-10-13T04:45:03.839" v="250" actId="2696"/>
        <pc:sldMkLst>
          <pc:docMk/>
          <pc:sldMk cId="3361252392" sldId="405"/>
        </pc:sldMkLst>
      </pc:sldChg>
      <pc:sldChg chg="del">
        <pc:chgData name="Michael Zanatta" userId="fa57f52891cc4abc" providerId="LiveId" clId="{9008E15B-D25B-4C93-B35B-7AFBB2303191}" dt="2019-10-13T04:44:08.938" v="204" actId="2696"/>
        <pc:sldMkLst>
          <pc:docMk/>
          <pc:sldMk cId="451505337" sldId="406"/>
        </pc:sldMkLst>
      </pc:sldChg>
      <pc:sldChg chg="del">
        <pc:chgData name="Michael Zanatta" userId="fa57f52891cc4abc" providerId="LiveId" clId="{9008E15B-D25B-4C93-B35B-7AFBB2303191}" dt="2019-10-13T04:44:07.426" v="202" actId="2696"/>
        <pc:sldMkLst>
          <pc:docMk/>
          <pc:sldMk cId="4100483839" sldId="407"/>
        </pc:sldMkLst>
      </pc:sldChg>
      <pc:sldChg chg="del">
        <pc:chgData name="Michael Zanatta" userId="fa57f52891cc4abc" providerId="LiveId" clId="{9008E15B-D25B-4C93-B35B-7AFBB2303191}" dt="2019-10-13T05:16:10.426" v="261" actId="2696"/>
        <pc:sldMkLst>
          <pc:docMk/>
          <pc:sldMk cId="2079692050" sldId="408"/>
        </pc:sldMkLst>
      </pc:sldChg>
      <pc:sldChg chg="del">
        <pc:chgData name="Michael Zanatta" userId="fa57f52891cc4abc" providerId="LiveId" clId="{9008E15B-D25B-4C93-B35B-7AFBB2303191}" dt="2019-10-13T04:44:04.689" v="200" actId="2696"/>
        <pc:sldMkLst>
          <pc:docMk/>
          <pc:sldMk cId="873847761" sldId="409"/>
        </pc:sldMkLst>
      </pc:sldChg>
      <pc:sldChg chg="modSp add">
        <pc:chgData name="Michael Zanatta" userId="fa57f52891cc4abc" providerId="LiveId" clId="{9008E15B-D25B-4C93-B35B-7AFBB2303191}" dt="2019-10-13T04:44:52.304" v="249" actId="20577"/>
        <pc:sldMkLst>
          <pc:docMk/>
          <pc:sldMk cId="1250307344" sldId="409"/>
        </pc:sldMkLst>
        <pc:spChg chg="mod">
          <ac:chgData name="Michael Zanatta" userId="fa57f52891cc4abc" providerId="LiveId" clId="{9008E15B-D25B-4C93-B35B-7AFBB2303191}" dt="2019-10-13T04:44:52.304" v="249" actId="20577"/>
          <ac:spMkLst>
            <pc:docMk/>
            <pc:sldMk cId="1250307344" sldId="409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9008E15B-D25B-4C93-B35B-7AFBB2303191}" dt="2019-10-18T21:32:45.281" v="1486" actId="20577"/>
        <pc:sldMkLst>
          <pc:docMk/>
          <pc:sldMk cId="3588301041" sldId="410"/>
        </pc:sldMkLst>
        <pc:spChg chg="mod">
          <ac:chgData name="Michael Zanatta" userId="fa57f52891cc4abc" providerId="LiveId" clId="{9008E15B-D25B-4C93-B35B-7AFBB2303191}" dt="2019-10-13T05:17:54.004" v="365" actId="20577"/>
          <ac:spMkLst>
            <pc:docMk/>
            <pc:sldMk cId="3588301041" sldId="410"/>
            <ac:spMk id="5" creationId="{E30C5A45-3460-6B4F-BC44-F5513C3BF261}"/>
          </ac:spMkLst>
        </pc:spChg>
      </pc:sldChg>
      <pc:sldChg chg="modSp add">
        <pc:chgData name="Michael Zanatta" userId="fa57f52891cc4abc" providerId="LiveId" clId="{9008E15B-D25B-4C93-B35B-7AFBB2303191}" dt="2019-10-15T04:20:42.910" v="668" actId="1076"/>
        <pc:sldMkLst>
          <pc:docMk/>
          <pc:sldMk cId="1079054914" sldId="411"/>
        </pc:sldMkLst>
        <pc:spChg chg="mod">
          <ac:chgData name="Michael Zanatta" userId="fa57f52891cc4abc" providerId="LiveId" clId="{9008E15B-D25B-4C93-B35B-7AFBB2303191}" dt="2019-10-15T04:19:27.413" v="499" actId="20577"/>
          <ac:spMkLst>
            <pc:docMk/>
            <pc:sldMk cId="1079054914" sldId="411"/>
            <ac:spMk id="6" creationId="{EEFA8E91-7245-A04A-8978-722DA0C5AB70}"/>
          </ac:spMkLst>
        </pc:spChg>
        <pc:spChg chg="mod">
          <ac:chgData name="Michael Zanatta" userId="fa57f52891cc4abc" providerId="LiveId" clId="{9008E15B-D25B-4C93-B35B-7AFBB2303191}" dt="2019-10-15T04:20:40.707" v="667" actId="20577"/>
          <ac:spMkLst>
            <pc:docMk/>
            <pc:sldMk cId="1079054914" sldId="411"/>
            <ac:spMk id="7" creationId="{ED5ADC38-5201-974D-A30A-DE8429F18478}"/>
          </ac:spMkLst>
        </pc:spChg>
        <pc:picChg chg="mod">
          <ac:chgData name="Michael Zanatta" userId="fa57f52891cc4abc" providerId="LiveId" clId="{9008E15B-D25B-4C93-B35B-7AFBB2303191}" dt="2019-10-15T04:20:42.910" v="668" actId="1076"/>
          <ac:picMkLst>
            <pc:docMk/>
            <pc:sldMk cId="1079054914" sldId="411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9008E15B-D25B-4C93-B35B-7AFBB2303191}" dt="2019-10-15T04:33:39.578" v="1255" actId="5793"/>
        <pc:sldMkLst>
          <pc:docMk/>
          <pc:sldMk cId="869589408" sldId="412"/>
        </pc:sldMkLst>
        <pc:spChg chg="mod">
          <ac:chgData name="Michael Zanatta" userId="fa57f52891cc4abc" providerId="LiveId" clId="{9008E15B-D25B-4C93-B35B-7AFBB2303191}" dt="2019-10-15T04:33:39.578" v="1255" actId="5793"/>
          <ac:spMkLst>
            <pc:docMk/>
            <pc:sldMk cId="869589408" sldId="41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9008E15B-D25B-4C93-B35B-7AFBB2303191}" dt="2019-10-18T21:33:35.432" v="1490" actId="20577"/>
        <pc:sldMkLst>
          <pc:docMk/>
          <pc:sldMk cId="2709205481" sldId="413"/>
        </pc:sldMkLst>
        <pc:spChg chg="mod">
          <ac:chgData name="Michael Zanatta" userId="fa57f52891cc4abc" providerId="LiveId" clId="{9008E15B-D25B-4C93-B35B-7AFBB2303191}" dt="2019-10-15T04:30:33.433" v="1160" actId="113"/>
          <ac:spMkLst>
            <pc:docMk/>
            <pc:sldMk cId="2709205481" sldId="413"/>
            <ac:spMk id="6" creationId="{EEFA8E91-7245-A04A-8978-722DA0C5AB70}"/>
          </ac:spMkLst>
        </pc:spChg>
        <pc:spChg chg="mod">
          <ac:chgData name="Michael Zanatta" userId="fa57f52891cc4abc" providerId="LiveId" clId="{9008E15B-D25B-4C93-B35B-7AFBB2303191}" dt="2019-10-15T04:34:54.966" v="1449" actId="20577"/>
          <ac:spMkLst>
            <pc:docMk/>
            <pc:sldMk cId="2709205481" sldId="413"/>
            <ac:spMk id="7" creationId="{ED5ADC38-5201-974D-A30A-DE8429F18478}"/>
          </ac:spMkLst>
        </pc:spChg>
        <pc:picChg chg="mod">
          <ac:chgData name="Michael Zanatta" userId="fa57f52891cc4abc" providerId="LiveId" clId="{9008E15B-D25B-4C93-B35B-7AFBB2303191}" dt="2019-10-15T04:30:27.486" v="1158" actId="1076"/>
          <ac:picMkLst>
            <pc:docMk/>
            <pc:sldMk cId="2709205481" sldId="413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9008E15B-D25B-4C93-B35B-7AFBB2303191}" dt="2019-10-18T21:33:39.350" v="1491" actId="20577"/>
        <pc:sldMkLst>
          <pc:docMk/>
          <pc:sldMk cId="1111586163" sldId="414"/>
        </pc:sldMkLst>
        <pc:spChg chg="mod">
          <ac:chgData name="Michael Zanatta" userId="fa57f52891cc4abc" providerId="LiveId" clId="{9008E15B-D25B-4C93-B35B-7AFBB2303191}" dt="2019-10-15T04:37:56.185" v="1484" actId="20577"/>
          <ac:spMkLst>
            <pc:docMk/>
            <pc:sldMk cId="1111586163" sldId="414"/>
            <ac:spMk id="7" creationId="{ED5ADC38-5201-974D-A30A-DE8429F18478}"/>
          </ac:spMkLst>
        </pc:spChg>
      </pc:sldChg>
      <pc:sldChg chg="modNotesTx">
        <pc:chgData name="Michael Zanatta" userId="fa57f52891cc4abc" providerId="LiveId" clId="{9008E15B-D25B-4C93-B35B-7AFBB2303191}" dt="2019-10-18T21:33:32.239" v="1489" actId="20577"/>
        <pc:sldMkLst>
          <pc:docMk/>
          <pc:sldMk cId="686326936" sldId="415"/>
        </pc:sldMkLst>
      </pc:sldChg>
      <pc:sldChg chg="modNotesTx">
        <pc:chgData name="Michael Zanatta" userId="fa57f52891cc4abc" providerId="LiveId" clId="{9008E15B-D25B-4C93-B35B-7AFBB2303191}" dt="2019-10-18T21:34:12.364" v="1493" actId="20577"/>
        <pc:sldMkLst>
          <pc:docMk/>
          <pc:sldMk cId="2856069432" sldId="423"/>
        </pc:sldMkLst>
      </pc:sldChg>
      <pc:sldChg chg="modSp">
        <pc:chgData name="Michael Zanatta" userId="fa57f52891cc4abc" providerId="LiveId" clId="{9008E15B-D25B-4C93-B35B-7AFBB2303191}" dt="2019-10-19T00:54:13.014" v="1567" actId="20577"/>
        <pc:sldMkLst>
          <pc:docMk/>
          <pc:sldMk cId="349020852" sldId="427"/>
        </pc:sldMkLst>
        <pc:spChg chg="mod">
          <ac:chgData name="Michael Zanatta" userId="fa57f52891cc4abc" providerId="LiveId" clId="{9008E15B-D25B-4C93-B35B-7AFBB2303191}" dt="2019-10-19T00:54:13.014" v="1567" actId="20577"/>
          <ac:spMkLst>
            <pc:docMk/>
            <pc:sldMk cId="349020852" sldId="427"/>
            <ac:spMk id="7" creationId="{ED5ADC38-5201-974D-A30A-DE8429F18478}"/>
          </ac:spMkLst>
        </pc:spChg>
      </pc:sldChg>
      <pc:sldChg chg="modSp">
        <pc:chgData name="Michael Zanatta" userId="fa57f52891cc4abc" providerId="LiveId" clId="{9008E15B-D25B-4C93-B35B-7AFBB2303191}" dt="2019-10-19T00:29:02.451" v="1554" actId="20577"/>
        <pc:sldMkLst>
          <pc:docMk/>
          <pc:sldMk cId="3360619240" sldId="428"/>
        </pc:sldMkLst>
        <pc:spChg chg="mod">
          <ac:chgData name="Michael Zanatta" userId="fa57f52891cc4abc" providerId="LiveId" clId="{9008E15B-D25B-4C93-B35B-7AFBB2303191}" dt="2019-10-19T00:29:02.451" v="1554" actId="20577"/>
          <ac:spMkLst>
            <pc:docMk/>
            <pc:sldMk cId="3360619240" sldId="428"/>
            <ac:spMk id="7" creationId="{ED5ADC38-5201-974D-A30A-DE8429F18478}"/>
          </ac:spMkLst>
        </pc:spChg>
      </pc:sldChg>
      <pc:sldChg chg="modSp modNotesTx">
        <pc:chgData name="Michael Zanatta" userId="fa57f52891cc4abc" providerId="LiveId" clId="{9008E15B-D25B-4C93-B35B-7AFBB2303191}" dt="2019-10-18T21:35:12.246" v="1507" actId="6549"/>
        <pc:sldMkLst>
          <pc:docMk/>
          <pc:sldMk cId="4066007103" sldId="429"/>
        </pc:sldMkLst>
        <pc:spChg chg="mod">
          <ac:chgData name="Michael Zanatta" userId="fa57f52891cc4abc" providerId="LiveId" clId="{9008E15B-D25B-4C93-B35B-7AFBB2303191}" dt="2019-10-18T21:34:47.563" v="1506" actId="20577"/>
          <ac:spMkLst>
            <pc:docMk/>
            <pc:sldMk cId="4066007103" sldId="429"/>
            <ac:spMk id="7" creationId="{ED5ADC38-5201-974D-A30A-DE8429F18478}"/>
          </ac:spMkLst>
        </pc:spChg>
      </pc:sldChg>
      <pc:sldChg chg="modSp">
        <pc:chgData name="Michael Zanatta" userId="fa57f52891cc4abc" providerId="LiveId" clId="{9008E15B-D25B-4C93-B35B-7AFBB2303191}" dt="2019-10-19T00:53:59.195" v="1560" actId="6549"/>
        <pc:sldMkLst>
          <pc:docMk/>
          <pc:sldMk cId="1833313981" sldId="430"/>
        </pc:sldMkLst>
        <pc:spChg chg="mod">
          <ac:chgData name="Michael Zanatta" userId="fa57f52891cc4abc" providerId="LiveId" clId="{9008E15B-D25B-4C93-B35B-7AFBB2303191}" dt="2019-10-19T00:53:59.195" v="1560" actId="6549"/>
          <ac:spMkLst>
            <pc:docMk/>
            <pc:sldMk cId="1833313981" sldId="430"/>
            <ac:spMk id="7" creationId="{ED5ADC38-5201-974D-A30A-DE8429F18478}"/>
          </ac:spMkLst>
        </pc:spChg>
      </pc:sldChg>
      <pc:sldChg chg="modNotesTx">
        <pc:chgData name="Michael Zanatta" userId="fa57f52891cc4abc" providerId="LiveId" clId="{9008E15B-D25B-4C93-B35B-7AFBB2303191}" dt="2019-10-18T21:32:39.422" v="1485" actId="20577"/>
        <pc:sldMkLst>
          <pc:docMk/>
          <pc:sldMk cId="4102867252" sldId="432"/>
        </pc:sldMkLst>
      </pc:sldChg>
    </pc:docChg>
  </pc:docChgLst>
  <pc:docChgLst>
    <pc:chgData name="Michael Zanatta" userId="fa57f52891cc4abc" providerId="LiveId" clId="{A4FC4106-8C5F-4439-B7D9-DCA0CFCA89BC}"/>
    <pc:docChg chg="undo custSel addSld delSld modSld sldOrd">
      <pc:chgData name="Michael Zanatta" userId="fa57f52891cc4abc" providerId="LiveId" clId="{A4FC4106-8C5F-4439-B7D9-DCA0CFCA89BC}" dt="2019-11-02T00:17:08.941" v="1446" actId="1076"/>
      <pc:docMkLst>
        <pc:docMk/>
      </pc:docMkLst>
      <pc:sldChg chg="del">
        <pc:chgData name="Michael Zanatta" userId="fa57f52891cc4abc" providerId="LiveId" clId="{A4FC4106-8C5F-4439-B7D9-DCA0CFCA89BC}" dt="2019-10-28T08:05:57.249" v="34" actId="2696"/>
        <pc:sldMkLst>
          <pc:docMk/>
          <pc:sldMk cId="1724188532" sldId="349"/>
        </pc:sldMkLst>
      </pc:sldChg>
      <pc:sldChg chg="del">
        <pc:chgData name="Michael Zanatta" userId="fa57f52891cc4abc" providerId="LiveId" clId="{A4FC4106-8C5F-4439-B7D9-DCA0CFCA89BC}" dt="2019-10-28T08:05:05.010" v="18" actId="2696"/>
        <pc:sldMkLst>
          <pc:docMk/>
          <pc:sldMk cId="3082713302" sldId="357"/>
        </pc:sldMkLst>
      </pc:sldChg>
      <pc:sldChg chg="modSp">
        <pc:chgData name="Michael Zanatta" userId="fa57f52891cc4abc" providerId="LiveId" clId="{A4FC4106-8C5F-4439-B7D9-DCA0CFCA89BC}" dt="2019-11-01T23:02:47.400" v="1342" actId="5793"/>
        <pc:sldMkLst>
          <pc:docMk/>
          <pc:sldMk cId="2071601767" sldId="365"/>
        </pc:sldMkLst>
        <pc:spChg chg="mod">
          <ac:chgData name="Michael Zanatta" userId="fa57f52891cc4abc" providerId="LiveId" clId="{A4FC4106-8C5F-4439-B7D9-DCA0CFCA89BC}" dt="2019-11-01T23:02:47.400" v="1342" actId="5793"/>
          <ac:spMkLst>
            <pc:docMk/>
            <pc:sldMk cId="2071601767" sldId="365"/>
            <ac:spMk id="7" creationId="{ED5ADC38-5201-974D-A30A-DE8429F18478}"/>
          </ac:spMkLst>
        </pc:spChg>
      </pc:sldChg>
      <pc:sldChg chg="modSp">
        <pc:chgData name="Michael Zanatta" userId="fa57f52891cc4abc" providerId="LiveId" clId="{A4FC4106-8C5F-4439-B7D9-DCA0CFCA89BC}" dt="2019-11-01T23:03:01.698" v="1364" actId="20577"/>
        <pc:sldMkLst>
          <pc:docMk/>
          <pc:sldMk cId="1867915618" sldId="373"/>
        </pc:sldMkLst>
        <pc:spChg chg="mod">
          <ac:chgData name="Michael Zanatta" userId="fa57f52891cc4abc" providerId="LiveId" clId="{A4FC4106-8C5F-4439-B7D9-DCA0CFCA89BC}" dt="2019-11-01T23:03:01.698" v="1364" actId="20577"/>
          <ac:spMkLst>
            <pc:docMk/>
            <pc:sldMk cId="1867915618" sldId="373"/>
            <ac:spMk id="6" creationId="{A0ADE4B6-888D-D649-91D8-B93B2F768453}"/>
          </ac:spMkLst>
        </pc:spChg>
      </pc:sldChg>
      <pc:sldChg chg="del">
        <pc:chgData name="Michael Zanatta" userId="fa57f52891cc4abc" providerId="LiveId" clId="{A4FC4106-8C5F-4439-B7D9-DCA0CFCA89BC}" dt="2019-10-28T08:05:58.153" v="35" actId="2696"/>
        <pc:sldMkLst>
          <pc:docMk/>
          <pc:sldMk cId="4137457788" sldId="379"/>
        </pc:sldMkLst>
      </pc:sldChg>
      <pc:sldChg chg="modSp ord">
        <pc:chgData name="Michael Zanatta" userId="fa57f52891cc4abc" providerId="LiveId" clId="{A4FC4106-8C5F-4439-B7D9-DCA0CFCA89BC}" dt="2019-11-01T21:57:47.435" v="1333"/>
        <pc:sldMkLst>
          <pc:docMk/>
          <pc:sldMk cId="1147014002" sldId="380"/>
        </pc:sldMkLst>
        <pc:spChg chg="mod">
          <ac:chgData name="Michael Zanatta" userId="fa57f52891cc4abc" providerId="LiveId" clId="{A4FC4106-8C5F-4439-B7D9-DCA0CFCA89BC}" dt="2019-11-01T08:04:00.185" v="1332" actId="20577"/>
          <ac:spMkLst>
            <pc:docMk/>
            <pc:sldMk cId="1147014002" sldId="380"/>
            <ac:spMk id="6" creationId="{EEFA8E91-7245-A04A-8978-722DA0C5AB70}"/>
          </ac:spMkLst>
        </pc:spChg>
        <pc:spChg chg="mod">
          <ac:chgData name="Michael Zanatta" userId="fa57f52891cc4abc" providerId="LiveId" clId="{A4FC4106-8C5F-4439-B7D9-DCA0CFCA89BC}" dt="2019-11-01T08:03:41.644" v="1326" actId="20577"/>
          <ac:spMkLst>
            <pc:docMk/>
            <pc:sldMk cId="1147014002" sldId="380"/>
            <ac:spMk id="7" creationId="{ED5ADC38-5201-974D-A30A-DE8429F18478}"/>
          </ac:spMkLst>
        </pc:spChg>
      </pc:sldChg>
      <pc:sldChg chg="del">
        <pc:chgData name="Michael Zanatta" userId="fa57f52891cc4abc" providerId="LiveId" clId="{A4FC4106-8C5F-4439-B7D9-DCA0CFCA89BC}" dt="2019-10-28T08:05:00.577" v="15" actId="2696"/>
        <pc:sldMkLst>
          <pc:docMk/>
          <pc:sldMk cId="3035250875" sldId="403"/>
        </pc:sldMkLst>
      </pc:sldChg>
      <pc:sldChg chg="del">
        <pc:chgData name="Michael Zanatta" userId="fa57f52891cc4abc" providerId="LiveId" clId="{A4FC4106-8C5F-4439-B7D9-DCA0CFCA89BC}" dt="2019-10-28T08:05:04.137" v="17" actId="2696"/>
        <pc:sldMkLst>
          <pc:docMk/>
          <pc:sldMk cId="61567" sldId="404"/>
        </pc:sldMkLst>
      </pc:sldChg>
      <pc:sldChg chg="del">
        <pc:chgData name="Michael Zanatta" userId="fa57f52891cc4abc" providerId="LiveId" clId="{A4FC4106-8C5F-4439-B7D9-DCA0CFCA89BC}" dt="2019-10-28T08:05:02.894" v="16" actId="2696"/>
        <pc:sldMkLst>
          <pc:docMk/>
          <pc:sldMk cId="3424515740" sldId="421"/>
        </pc:sldMkLst>
      </pc:sldChg>
      <pc:sldChg chg="del">
        <pc:chgData name="Michael Zanatta" userId="fa57f52891cc4abc" providerId="LiveId" clId="{A4FC4106-8C5F-4439-B7D9-DCA0CFCA89BC}" dt="2019-10-28T08:05:06.514" v="19" actId="2696"/>
        <pc:sldMkLst>
          <pc:docMk/>
          <pc:sldMk cId="4102867252" sldId="432"/>
        </pc:sldMkLst>
      </pc:sldChg>
      <pc:sldChg chg="modSp ord">
        <pc:chgData name="Michael Zanatta" userId="fa57f52891cc4abc" providerId="LiveId" clId="{A4FC4106-8C5F-4439-B7D9-DCA0CFCA89BC}" dt="2019-11-02T00:17:08.941" v="1446" actId="1076"/>
        <pc:sldMkLst>
          <pc:docMk/>
          <pc:sldMk cId="1691107473" sldId="434"/>
        </pc:sldMkLst>
        <pc:spChg chg="mod">
          <ac:chgData name="Michael Zanatta" userId="fa57f52891cc4abc" providerId="LiveId" clId="{A4FC4106-8C5F-4439-B7D9-DCA0CFCA89BC}" dt="2019-11-01T08:03:55.791" v="1330" actId="20577"/>
          <ac:spMkLst>
            <pc:docMk/>
            <pc:sldMk cId="1691107473" sldId="434"/>
            <ac:spMk id="6" creationId="{EEFA8E91-7245-A04A-8978-722DA0C5AB70}"/>
          </ac:spMkLst>
        </pc:spChg>
        <pc:spChg chg="mod">
          <ac:chgData name="Michael Zanatta" userId="fa57f52891cc4abc" providerId="LiveId" clId="{A4FC4106-8C5F-4439-B7D9-DCA0CFCA89BC}" dt="2019-11-02T00:12:45.480" v="1445" actId="20577"/>
          <ac:spMkLst>
            <pc:docMk/>
            <pc:sldMk cId="1691107473" sldId="434"/>
            <ac:spMk id="7" creationId="{ED5ADC38-5201-974D-A30A-DE8429F18478}"/>
          </ac:spMkLst>
        </pc:spChg>
        <pc:picChg chg="mod">
          <ac:chgData name="Michael Zanatta" userId="fa57f52891cc4abc" providerId="LiveId" clId="{A4FC4106-8C5F-4439-B7D9-DCA0CFCA89BC}" dt="2019-11-02T00:17:08.941" v="1446" actId="1076"/>
          <ac:picMkLst>
            <pc:docMk/>
            <pc:sldMk cId="1691107473" sldId="434"/>
            <ac:picMk id="4" creationId="{E09195F0-48B8-F148-8049-1E870D405370}"/>
          </ac:picMkLst>
        </pc:picChg>
      </pc:sldChg>
      <pc:sldChg chg="del ord">
        <pc:chgData name="Michael Zanatta" userId="fa57f52891cc4abc" providerId="LiveId" clId="{A4FC4106-8C5F-4439-B7D9-DCA0CFCA89BC}" dt="2019-10-28T08:05:55.359" v="31" actId="2696"/>
        <pc:sldMkLst>
          <pc:docMk/>
          <pc:sldMk cId="3487051467" sldId="439"/>
        </pc:sldMkLst>
      </pc:sldChg>
      <pc:sldChg chg="ord">
        <pc:chgData name="Michael Zanatta" userId="fa57f52891cc4abc" providerId="LiveId" clId="{A4FC4106-8C5F-4439-B7D9-DCA0CFCA89BC}" dt="2019-10-28T08:05:33.499" v="25"/>
        <pc:sldMkLst>
          <pc:docMk/>
          <pc:sldMk cId="2568560628" sldId="440"/>
        </pc:sldMkLst>
      </pc:sldChg>
      <pc:sldChg chg="ord">
        <pc:chgData name="Michael Zanatta" userId="fa57f52891cc4abc" providerId="LiveId" clId="{A4FC4106-8C5F-4439-B7D9-DCA0CFCA89BC}" dt="2019-10-28T08:05:25.518" v="24"/>
        <pc:sldMkLst>
          <pc:docMk/>
          <pc:sldMk cId="988110943" sldId="441"/>
        </pc:sldMkLst>
      </pc:sldChg>
      <pc:sldChg chg="del">
        <pc:chgData name="Michael Zanatta" userId="fa57f52891cc4abc" providerId="LiveId" clId="{A4FC4106-8C5F-4439-B7D9-DCA0CFCA89BC}" dt="2019-10-28T08:05:56.586" v="33" actId="2696"/>
        <pc:sldMkLst>
          <pc:docMk/>
          <pc:sldMk cId="3136561905" sldId="443"/>
        </pc:sldMkLst>
      </pc:sldChg>
      <pc:sldChg chg="ord">
        <pc:chgData name="Michael Zanatta" userId="fa57f52891cc4abc" providerId="LiveId" clId="{A4FC4106-8C5F-4439-B7D9-DCA0CFCA89BC}" dt="2019-10-28T08:05:21.087" v="23"/>
        <pc:sldMkLst>
          <pc:docMk/>
          <pc:sldMk cId="271199307" sldId="444"/>
        </pc:sldMkLst>
      </pc:sldChg>
      <pc:sldChg chg="del">
        <pc:chgData name="Michael Zanatta" userId="fa57f52891cc4abc" providerId="LiveId" clId="{A4FC4106-8C5F-4439-B7D9-DCA0CFCA89BC}" dt="2019-10-28T08:05:55.972" v="32" actId="2696"/>
        <pc:sldMkLst>
          <pc:docMk/>
          <pc:sldMk cId="1409349560" sldId="445"/>
        </pc:sldMkLst>
      </pc:sldChg>
      <pc:sldChg chg="del">
        <pc:chgData name="Michael Zanatta" userId="fa57f52891cc4abc" providerId="LiveId" clId="{A4FC4106-8C5F-4439-B7D9-DCA0CFCA89BC}" dt="2019-10-28T08:05:44.114" v="27" actId="2696"/>
        <pc:sldMkLst>
          <pc:docMk/>
          <pc:sldMk cId="3441705341" sldId="446"/>
        </pc:sldMkLst>
      </pc:sldChg>
      <pc:sldChg chg="ord">
        <pc:chgData name="Michael Zanatta" userId="fa57f52891cc4abc" providerId="LiveId" clId="{A4FC4106-8C5F-4439-B7D9-DCA0CFCA89BC}" dt="2019-10-28T08:05:51.961" v="29"/>
        <pc:sldMkLst>
          <pc:docMk/>
          <pc:sldMk cId="2012121552" sldId="447"/>
        </pc:sldMkLst>
      </pc:sldChg>
      <pc:sldChg chg="ord">
        <pc:chgData name="Michael Zanatta" userId="fa57f52891cc4abc" providerId="LiveId" clId="{A4FC4106-8C5F-4439-B7D9-DCA0CFCA89BC}" dt="2019-11-01T21:57:47.435" v="1333"/>
        <pc:sldMkLst>
          <pc:docMk/>
          <pc:sldMk cId="764801825" sldId="448"/>
        </pc:sldMkLst>
      </pc:sldChg>
      <pc:sldChg chg="del">
        <pc:chgData name="Michael Zanatta" userId="fa57f52891cc4abc" providerId="LiveId" clId="{A4FC4106-8C5F-4439-B7D9-DCA0CFCA89BC}" dt="2019-10-28T08:05:54.612" v="30" actId="2696"/>
        <pc:sldMkLst>
          <pc:docMk/>
          <pc:sldMk cId="2240182969" sldId="451"/>
        </pc:sldMkLst>
      </pc:sldChg>
      <pc:sldChg chg="ord">
        <pc:chgData name="Michael Zanatta" userId="fa57f52891cc4abc" providerId="LiveId" clId="{A4FC4106-8C5F-4439-B7D9-DCA0CFCA89BC}" dt="2019-10-28T08:05:15.447" v="21"/>
        <pc:sldMkLst>
          <pc:docMk/>
          <pc:sldMk cId="2884007512" sldId="452"/>
        </pc:sldMkLst>
      </pc:sldChg>
      <pc:sldChg chg="ord">
        <pc:chgData name="Michael Zanatta" userId="fa57f52891cc4abc" providerId="LiveId" clId="{A4FC4106-8C5F-4439-B7D9-DCA0CFCA89BC}" dt="2019-10-28T08:05:11.660" v="20"/>
        <pc:sldMkLst>
          <pc:docMk/>
          <pc:sldMk cId="2425838232" sldId="453"/>
        </pc:sldMkLst>
      </pc:sldChg>
      <pc:sldChg chg="del">
        <pc:chgData name="Michael Zanatta" userId="fa57f52891cc4abc" providerId="LiveId" clId="{A4FC4106-8C5F-4439-B7D9-DCA0CFCA89BC}" dt="2019-10-28T08:05:42.878" v="26" actId="2696"/>
        <pc:sldMkLst>
          <pc:docMk/>
          <pc:sldMk cId="4269991861" sldId="454"/>
        </pc:sldMkLst>
      </pc:sldChg>
      <pc:sldChg chg="ord">
        <pc:chgData name="Michael Zanatta" userId="fa57f52891cc4abc" providerId="LiveId" clId="{A4FC4106-8C5F-4439-B7D9-DCA0CFCA89BC}" dt="2019-10-28T08:05:18.775" v="22"/>
        <pc:sldMkLst>
          <pc:docMk/>
          <pc:sldMk cId="3628007848" sldId="455"/>
        </pc:sldMkLst>
      </pc:sldChg>
      <pc:sldChg chg="modSp add">
        <pc:chgData name="Michael Zanatta" userId="fa57f52891cc4abc" providerId="LiveId" clId="{A4FC4106-8C5F-4439-B7D9-DCA0CFCA89BC}" dt="2019-10-28T08:06:13.758" v="59" actId="20577"/>
        <pc:sldMkLst>
          <pc:docMk/>
          <pc:sldMk cId="1200934779" sldId="456"/>
        </pc:sldMkLst>
        <pc:spChg chg="mod">
          <ac:chgData name="Michael Zanatta" userId="fa57f52891cc4abc" providerId="LiveId" clId="{A4FC4106-8C5F-4439-B7D9-DCA0CFCA89BC}" dt="2019-10-28T08:06:13.758" v="59" actId="20577"/>
          <ac:spMkLst>
            <pc:docMk/>
            <pc:sldMk cId="1200934779" sldId="456"/>
            <ac:spMk id="5" creationId="{E30C5A45-3460-6B4F-BC44-F5513C3BF261}"/>
          </ac:spMkLst>
        </pc:spChg>
      </pc:sldChg>
      <pc:sldChg chg="addSp modSp add">
        <pc:chgData name="Michael Zanatta" userId="fa57f52891cc4abc" providerId="LiveId" clId="{A4FC4106-8C5F-4439-B7D9-DCA0CFCA89BC}" dt="2019-10-30T07:26:43.292" v="748" actId="20577"/>
        <pc:sldMkLst>
          <pc:docMk/>
          <pc:sldMk cId="1300457229" sldId="457"/>
        </pc:sldMkLst>
        <pc:spChg chg="add mod">
          <ac:chgData name="Michael Zanatta" userId="fa57f52891cc4abc" providerId="LiveId" clId="{A4FC4106-8C5F-4439-B7D9-DCA0CFCA89BC}" dt="2019-10-30T07:26:43.292" v="748" actId="20577"/>
          <ac:spMkLst>
            <pc:docMk/>
            <pc:sldMk cId="1300457229" sldId="457"/>
            <ac:spMk id="5" creationId="{9FA3193C-CA54-46B1-9878-AB3A7095B2FD}"/>
          </ac:spMkLst>
        </pc:spChg>
        <pc:spChg chg="mod">
          <ac:chgData name="Michael Zanatta" userId="fa57f52891cc4abc" providerId="LiveId" clId="{A4FC4106-8C5F-4439-B7D9-DCA0CFCA89BC}" dt="2019-10-30T07:20:16.026" v="501" actId="20577"/>
          <ac:spMkLst>
            <pc:docMk/>
            <pc:sldMk cId="1300457229" sldId="457"/>
            <ac:spMk id="6" creationId="{EEFA8E91-7245-A04A-8978-722DA0C5AB70}"/>
          </ac:spMkLst>
        </pc:spChg>
        <pc:spChg chg="mod">
          <ac:chgData name="Michael Zanatta" userId="fa57f52891cc4abc" providerId="LiveId" clId="{A4FC4106-8C5F-4439-B7D9-DCA0CFCA89BC}" dt="2019-10-28T08:06:47.017" v="111" actId="20577"/>
          <ac:spMkLst>
            <pc:docMk/>
            <pc:sldMk cId="1300457229" sldId="457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A4FC4106-8C5F-4439-B7D9-DCA0CFCA89BC}" dt="2019-10-30T07:29:44.332" v="954" actId="2696"/>
        <pc:sldMkLst>
          <pc:docMk/>
          <pc:sldMk cId="298171542" sldId="458"/>
        </pc:sldMkLst>
        <pc:spChg chg="mod">
          <ac:chgData name="Michael Zanatta" userId="fa57f52891cc4abc" providerId="LiveId" clId="{A4FC4106-8C5F-4439-B7D9-DCA0CFCA89BC}" dt="2019-10-28T08:06:55.667" v="130" actId="20577"/>
          <ac:spMkLst>
            <pc:docMk/>
            <pc:sldMk cId="298171542" sldId="458"/>
            <ac:spMk id="6" creationId="{EEFA8E91-7245-A04A-8978-722DA0C5AB70}"/>
          </ac:spMkLst>
        </pc:spChg>
      </pc:sldChg>
      <pc:sldChg chg="modSp add">
        <pc:chgData name="Michael Zanatta" userId="fa57f52891cc4abc" providerId="LiveId" clId="{A4FC4106-8C5F-4439-B7D9-DCA0CFCA89BC}" dt="2019-10-30T07:29:37.232" v="952" actId="20577"/>
        <pc:sldMkLst>
          <pc:docMk/>
          <pc:sldMk cId="3965286237" sldId="459"/>
        </pc:sldMkLst>
        <pc:spChg chg="mod">
          <ac:chgData name="Michael Zanatta" userId="fa57f52891cc4abc" providerId="LiveId" clId="{A4FC4106-8C5F-4439-B7D9-DCA0CFCA89BC}" dt="2019-10-30T07:29:37.232" v="952" actId="20577"/>
          <ac:spMkLst>
            <pc:docMk/>
            <pc:sldMk cId="3965286237" sldId="459"/>
            <ac:spMk id="5" creationId="{9FA3193C-CA54-46B1-9878-AB3A7095B2FD}"/>
          </ac:spMkLst>
        </pc:spChg>
      </pc:sldChg>
      <pc:sldChg chg="modSp add">
        <pc:chgData name="Michael Zanatta" userId="fa57f52891cc4abc" providerId="LiveId" clId="{A4FC4106-8C5F-4439-B7D9-DCA0CFCA89BC}" dt="2019-10-30T07:25:50.563" v="705" actId="20577"/>
        <pc:sldMkLst>
          <pc:docMk/>
          <pc:sldMk cId="3331577754" sldId="460"/>
        </pc:sldMkLst>
        <pc:spChg chg="mod">
          <ac:chgData name="Michael Zanatta" userId="fa57f52891cc4abc" providerId="LiveId" clId="{A4FC4106-8C5F-4439-B7D9-DCA0CFCA89BC}" dt="2019-10-30T07:25:50.563" v="705" actId="20577"/>
          <ac:spMkLst>
            <pc:docMk/>
            <pc:sldMk cId="3331577754" sldId="460"/>
            <ac:spMk id="5" creationId="{9FA3193C-CA54-46B1-9878-AB3A7095B2FD}"/>
          </ac:spMkLst>
        </pc:spChg>
        <pc:spChg chg="mod">
          <ac:chgData name="Michael Zanatta" userId="fa57f52891cc4abc" providerId="LiveId" clId="{A4FC4106-8C5F-4439-B7D9-DCA0CFCA89BC}" dt="2019-10-30T07:25:25.319" v="680" actId="6549"/>
          <ac:spMkLst>
            <pc:docMk/>
            <pc:sldMk cId="3331577754" sldId="460"/>
            <ac:spMk id="6" creationId="{EEFA8E91-7245-A04A-8978-722DA0C5AB70}"/>
          </ac:spMkLst>
        </pc:spChg>
      </pc:sldChg>
      <pc:sldChg chg="modSp add ord">
        <pc:chgData name="Michael Zanatta" userId="fa57f52891cc4abc" providerId="LiveId" clId="{A4FC4106-8C5F-4439-B7D9-DCA0CFCA89BC}" dt="2019-11-01T23:29:44.805" v="1365"/>
        <pc:sldMkLst>
          <pc:docMk/>
          <pc:sldMk cId="3217620592" sldId="461"/>
        </pc:sldMkLst>
        <pc:spChg chg="mod">
          <ac:chgData name="Michael Zanatta" userId="fa57f52891cc4abc" providerId="LiveId" clId="{A4FC4106-8C5F-4439-B7D9-DCA0CFCA89BC}" dt="2019-10-30T07:28:13.617" v="886" actId="20577"/>
          <ac:spMkLst>
            <pc:docMk/>
            <pc:sldMk cId="3217620592" sldId="461"/>
            <ac:spMk id="6" creationId="{EEFA8E91-7245-A04A-8978-722DA0C5AB70}"/>
          </ac:spMkLst>
        </pc:spChg>
      </pc:sldChg>
      <pc:sldChg chg="modSp add ord">
        <pc:chgData name="Michael Zanatta" userId="fa57f52891cc4abc" providerId="LiveId" clId="{A4FC4106-8C5F-4439-B7D9-DCA0CFCA89BC}" dt="2019-11-01T23:46:37.920" v="1388" actId="20577"/>
        <pc:sldMkLst>
          <pc:docMk/>
          <pc:sldMk cId="1611663941" sldId="462"/>
        </pc:sldMkLst>
        <pc:spChg chg="mod">
          <ac:chgData name="Michael Zanatta" userId="fa57f52891cc4abc" providerId="LiveId" clId="{A4FC4106-8C5F-4439-B7D9-DCA0CFCA89BC}" dt="2019-11-01T23:46:37.920" v="1388" actId="20577"/>
          <ac:spMkLst>
            <pc:docMk/>
            <pc:sldMk cId="1611663941" sldId="462"/>
            <ac:spMk id="5" creationId="{9FA3193C-CA54-46B1-9878-AB3A7095B2FD}"/>
          </ac:spMkLst>
        </pc:spChg>
        <pc:spChg chg="mod">
          <ac:chgData name="Michael Zanatta" userId="fa57f52891cc4abc" providerId="LiveId" clId="{A4FC4106-8C5F-4439-B7D9-DCA0CFCA89BC}" dt="2019-10-30T07:29:52.473" v="975" actId="6549"/>
          <ac:spMkLst>
            <pc:docMk/>
            <pc:sldMk cId="1611663941" sldId="462"/>
            <ac:spMk id="6" creationId="{EEFA8E91-7245-A04A-8978-722DA0C5AB70}"/>
          </ac:spMkLst>
        </pc:spChg>
      </pc:sldChg>
      <pc:sldChg chg="add ord">
        <pc:chgData name="Michael Zanatta" userId="fa57f52891cc4abc" providerId="LiveId" clId="{A4FC4106-8C5F-4439-B7D9-DCA0CFCA89BC}" dt="2019-11-01T23:29:44.805" v="1365"/>
        <pc:sldMkLst>
          <pc:docMk/>
          <pc:sldMk cId="1116889358" sldId="4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17/02/2020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2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774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98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504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50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Basic functions: Accept input with basic Parameters</a:t>
            </a:r>
          </a:p>
          <a:p>
            <a:r>
              <a:rPr lang="en-US" i="1" dirty="0"/>
              <a:t>Pipeline functions. Accept input with basic Parameters and Accept Input from the Pipeline</a:t>
            </a:r>
          </a:p>
          <a:p>
            <a:r>
              <a:rPr lang="en-US" i="1" dirty="0"/>
              <a:t>Advanced Functions: Accept input from previous, however with parameter validation, comment-based help, </a:t>
            </a:r>
            <a:r>
              <a:rPr lang="en-US" i="1" dirty="0" err="1"/>
              <a:t>whatif</a:t>
            </a:r>
            <a:r>
              <a:rPr lang="en-US" i="1" dirty="0"/>
              <a:t>, confirm, verbose, debug</a:t>
            </a:r>
            <a:endParaRPr lang="en-US" dirty="0"/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951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SupportsPaging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–Skip –First –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InludeTotalCount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parameters. Allows users to select output from large result set. (SQL Databases, Active Directory)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PositionalBinding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Disable|</a:t>
            </a:r>
            <a:r>
              <a:rPr lang="en-US" sz="1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Automatic Positioning of Parameters . Enabled by Default. Otherwise you will need to specify the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postion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parameter within the Param() block.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parameters are not positional (they are "named"), the parameter name (or an abbreviation or alias of the name) </a:t>
            </a:r>
            <a:r>
              <a:rPr lang="en-US" b="1" dirty="0"/>
              <a:t>is required in the command</a:t>
            </a:r>
            <a:r>
              <a:rPr lang="en-US" dirty="0"/>
              <a:t>.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https://docs.microsoft.com/en-us/powershell/module/microsoft.powershell.core/about/about_functions_cmdletbindingattribute?view=powershell-6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677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https://docs.microsoft.com/en-us/powershell/module/microsoft.powershell.core/about/about_functions_cmdletbindingattribute?view=powershell-6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178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a user to prompt or test before a key action. A key action is a change to the system. (Change /Deletion of a File/ User)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911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PowerShell Console is launched, the $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ConfirmPreference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automatic variable is set.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variable is used to prompt the user when the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attribute is set.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automatic variable is higher then the attribute, it will be suppressed.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for servers you would set $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ConfirmPreference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“low”, so all confirmation is required.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for desktops, $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ConfirmationPreference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set to “high”, prompting only for “high” changes.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https://devblogs.microsoft.com/powershell/confirmpreference/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https://docs.microsoft.com/en-us/dotnet/api/system.management.automation.cmdlet.shouldprocess?view=pscore-6.2.0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https://docs.microsoft.com/en-us/dotnet/api/system.management.automation.confirmimpact?view=pscore-6.2.0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006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Support for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ShouldProcess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Cmdlet binding attribute.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describes the level of destructiveness of an action has 4 fields: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– Should always be confirmed, unless specified otherwise.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– Should be confirmed in most scenarios where confirmation is requested.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– Must be confirmed when the user requires confirmation 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– Don’t prompt.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https://docs.microsoft.com/en-us/dotnet/api/system.management.automation.cmdlet.shouldprocess?view=pscore-6.2.0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https://docs.microsoft.com/en-us/dotnet/api/system.management.automation.confirmimpact?view=pscore-6.2.0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857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849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Support for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ShouldProcess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Cmdlet binding attribute.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 $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PSCmdlet.ShoudProcess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around key code.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https://docs.microsoft.com/en-us/dotnet/api/system.management.automation.cmdlet.shouldprocess?view=pscore-6.2.0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https://docs.microsoft.com/en-us/dotnet/api/system.management.automation.confirmimpact?view=pscore-6.2.0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18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147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Gets only the first 'n' objects.</a:t>
            </a:r>
          </a:p>
          <a:p>
            <a:r>
              <a:rPr lang="en-US" dirty="0"/>
              <a:t>Skip: Ignores the first 'n' objects and then gets the remaining objects.</a:t>
            </a:r>
          </a:p>
          <a:p>
            <a:r>
              <a:rPr lang="en-US" dirty="0" err="1"/>
              <a:t>IncludeTotalCount</a:t>
            </a:r>
            <a:r>
              <a:rPr lang="en-US" dirty="0"/>
              <a:t>: Reports the number of objects in the data set (an integer) followed by the objects. If the cmdlet cannot determine the total count, it returns "Unknown total count".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https://docs.microsoft.com/en-us/powershell/module/microsoft.powershell.core/about/about_functions_cmdletbindingattribute?view=powershell-6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24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Begin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Executed before the pipeline is invoked.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Cannot access parameters. (Important)</a:t>
            </a:r>
            <a:endParaRPr lang="en-US" b="1" dirty="0"/>
          </a:p>
          <a:p>
            <a:r>
              <a:rPr lang="en-US" b="1" dirty="0"/>
              <a:t>Process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Proccesses</a:t>
            </a:r>
            <a:r>
              <a:rPr lang="en-US" dirty="0"/>
              <a:t> current object in pipeline. (Could have a collection)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pipeline is not referenced, It will only execute once.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your </a:t>
            </a:r>
            <a:r>
              <a:rPr lang="en-US" dirty="0" err="1"/>
              <a:t>ShouldProcess</a:t>
            </a:r>
            <a:r>
              <a:rPr lang="en-US" dirty="0"/>
              <a:t> in here!.</a:t>
            </a:r>
          </a:p>
          <a:p>
            <a:r>
              <a:rPr lang="en-US" b="1" dirty="0"/>
              <a:t>End</a:t>
            </a:r>
          </a:p>
          <a:p>
            <a:r>
              <a:rPr lang="en-US" dirty="0"/>
              <a:t>This block is used to provide optional one-time post-processing for the function.</a:t>
            </a:r>
          </a:p>
          <a:p>
            <a:r>
              <a:rPr lang="en-US" dirty="0"/>
              <a:t>Used to cleanup and dispose before handing back </a:t>
            </a:r>
            <a:r>
              <a:rPr lang="en-US"/>
              <a:t>to the parent.</a:t>
            </a:r>
            <a:endParaRPr lang="en-US" dirty="0"/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341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https://ss64.com/ps/syntax-args.html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https://docs.microsoft.com/en-us/powershell/module/microsoft.powershell.core/about/about_functions_outputtypeattribute?view=powershell-6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865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https://docs.microsoft.com/en-us/powershell/scripting/developer/cmdlet/parameter-attribute-declaration?view=powershell-6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159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parameter is mandatory, empty strings or null is not permitted.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438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729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7716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1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18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887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4535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7451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226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045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684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705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757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938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8889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https://docs.microsoft.com/en-us/powershell/module/microsoft.powershell.core/about/about_functions?view=powershell-6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function includes the following items: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Function keyword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scope (optional)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name that you select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number of named parameters (optional)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or more PowerShell commands enclosed in braces {}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217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2824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975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 are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rreferred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booleen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Switches are less complex to use: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Booleen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NoProfile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:$true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Switch: -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NoProfile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 are implicit. If they are not included, they are $False, otherwise if added to the cmdlet, they will be </a:t>
            </a:r>
            <a:r>
              <a:rPr lang="en-US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$true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https://docs.microsoft.com/en-us/powershell/module/microsoft.powershell.core/about/about_functions_advanced_parameters?view=powershell-6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220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https://docs.microsoft.com/en-us/powershell/module/microsoft.powershell.core/about/about_comment_based_help?view=powershell-6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530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4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https://docs.microsoft.com/en-us/powershell/module/microsoft.powershell.utility/select-object?view=powershell-6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69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https://docs.microsoft.com/en-us/powershell/module/microsoft.powershell.core/about/about_scopes?view=powershell-6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888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https://docs.microsoft.com/en-us/powershell/module/microsoft.powershell.core/about/about_scopes?view=powershell-6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70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https://docs.microsoft.com/en-us/powershell/scripting/developer/cmdlet/approved-verbs-for-windows-powershell-commands?view=powershell-6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20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656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Functions</a:t>
            </a:r>
          </a:p>
        </p:txBody>
      </p:sp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Parameters: Definition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54552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&lt;name&gt; ([type]$parameter1,[type]$parameter2) 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&lt;statement list&gt;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&lt;name&gt; 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param ([type]$parameter1,[type]$parameter2)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&lt;statement list&gt;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91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#1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54552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the Google URL Script into a basic function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basic Parameters to include “Other URLs”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function should be able to query any domain name</a:t>
            </a:r>
          </a:p>
        </p:txBody>
      </p:sp>
    </p:spTree>
    <p:extLst>
      <p:ext uri="{BB962C8B-B14F-4D97-AF65-F5344CB8AC3E}">
        <p14:creationId xmlns:p14="http://schemas.microsoft.com/office/powerpoint/2010/main" val="424493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3711806" y="2945777"/>
            <a:ext cx="7665031" cy="2308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9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97735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Functions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62444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PowerShell</a:t>
            </a:r>
          </a:p>
        </p:txBody>
      </p:sp>
    </p:spTree>
    <p:extLst>
      <p:ext uri="{BB962C8B-B14F-4D97-AF65-F5344CB8AC3E}">
        <p14:creationId xmlns:p14="http://schemas.microsoft.com/office/powerpoint/2010/main" val="157786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85333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Types of Functions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5B649-1B1C-4CB8-91C5-03AC6DFCF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3" y="2094125"/>
            <a:ext cx="11277371" cy="39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0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7823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Cmdletbinding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 an Overview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attribute that makes the function behave as a                 compiled cmdlet. Contains the following attributes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SupportsShouldProcess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                                        Action from a call to </a:t>
            </a:r>
            <a:r>
              <a:rPr lang="en-US" sz="2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ShouldProcess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 – Adds: –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&amp; -</a:t>
            </a:r>
            <a:r>
              <a:rPr lang="en-US" sz="2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endParaRPr lang="en-US" sz="2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DefaultParameterSetName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Default 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set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PS will process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HelpURI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URI to 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help topic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SupportsPaging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–Skip –First –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InludeTotalCount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parameters.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PositionalBinding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Disable|</a:t>
            </a:r>
            <a:r>
              <a:rPr lang="en-US" sz="2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Positioning of Parameters.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0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78230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Cmdletbinding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 an Overview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CmdletBinding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also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–Verbose &amp; -Debug      Switches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function.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6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988266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ShouldProcess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Attributes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3B3C3569-B20B-486F-BEFD-AF4ED0D7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179" y="4195042"/>
            <a:ext cx="4410635" cy="25203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F9DC85-493B-4465-856F-A825CE77721A}"/>
              </a:ext>
            </a:extLst>
          </p:cNvPr>
          <p:cNvSpPr txBox="1">
            <a:spLocks/>
          </p:cNvSpPr>
          <p:nvPr/>
        </p:nvSpPr>
        <p:spPr>
          <a:xfrm>
            <a:off x="642220" y="1875211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User Prompt/ Test before an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-Confirm = Confirm Action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Test Action</a:t>
            </a:r>
          </a:p>
        </p:txBody>
      </p:sp>
    </p:spTree>
    <p:extLst>
      <p:ext uri="{BB962C8B-B14F-4D97-AF65-F5344CB8AC3E}">
        <p14:creationId xmlns:p14="http://schemas.microsoft.com/office/powerpoint/2010/main" val="297359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106521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Confirm Impact </a:t>
            </a:r>
          </a:p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Explained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4ECE5-2A9A-43D0-B06A-BAA4D5CF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773" y="1767963"/>
            <a:ext cx="8401051" cy="1763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6B1D2-3B2F-4C7E-BA5F-3C84AC719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773" y="4034835"/>
            <a:ext cx="8401051" cy="17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9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106521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Implementation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F9DC85-493B-4465-856F-A825CE77721A}"/>
              </a:ext>
            </a:extLst>
          </p:cNvPr>
          <p:cNvSpPr txBox="1">
            <a:spLocks/>
          </p:cNvSpPr>
          <p:nvPr/>
        </p:nvSpPr>
        <p:spPr>
          <a:xfrm>
            <a:off x="718424" y="15551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Describes the level of “destructiveness” an action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–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always be confirmed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–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confirmed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most scenarios.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– Will prompt unless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explicitly declares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– Don’t Prompt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2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8126250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62444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PowerShell</a:t>
            </a:r>
          </a:p>
        </p:txBody>
      </p:sp>
    </p:spTree>
    <p:extLst>
      <p:ext uri="{BB962C8B-B14F-4D97-AF65-F5344CB8AC3E}">
        <p14:creationId xmlns:p14="http://schemas.microsoft.com/office/powerpoint/2010/main" val="120093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106521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ShouldProcess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Implementation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F9DC85-493B-4465-856F-A825CE77721A}"/>
              </a:ext>
            </a:extLst>
          </p:cNvPr>
          <p:cNvSpPr txBox="1">
            <a:spLocks/>
          </p:cNvSpPr>
          <p:nvPr/>
        </p:nvSpPr>
        <p:spPr>
          <a:xfrm>
            <a:off x="718424" y="15551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support for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ShouldProccess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[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CmdletBinding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CmdletBinding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SupportsShouldProcess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=$true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ConfirmImpact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=“Medium”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 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PSCmdlet.ShouldProcess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around key code.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988266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DefaultParameterSetName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F9DC85-493B-4465-856F-A825CE77721A}"/>
              </a:ext>
            </a:extLst>
          </p:cNvPr>
          <p:cNvSpPr txBox="1">
            <a:spLocks/>
          </p:cNvSpPr>
          <p:nvPr/>
        </p:nvSpPr>
        <p:spPr>
          <a:xfrm>
            <a:off x="642220" y="1402777"/>
            <a:ext cx="11304551" cy="50709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sets allow you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              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user.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sets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name.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DefaultParameterName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controls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        parameter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by specifying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Set           Name.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DefaultParameterSetName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=Name</a:t>
            </a:r>
          </a:p>
        </p:txBody>
      </p:sp>
    </p:spTree>
    <p:extLst>
      <p:ext uri="{BB962C8B-B14F-4D97-AF65-F5344CB8AC3E}">
        <p14:creationId xmlns:p14="http://schemas.microsoft.com/office/powerpoint/2010/main" val="66704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3" y="384281"/>
            <a:ext cx="988266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SupportsPaging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E388D-CBFB-4395-A8D2-6A359B6A474A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F9DC85-493B-4465-856F-A825CE77721A}"/>
              </a:ext>
            </a:extLst>
          </p:cNvPr>
          <p:cNvSpPr txBox="1">
            <a:spLocks/>
          </p:cNvSpPr>
          <p:nvPr/>
        </p:nvSpPr>
        <p:spPr>
          <a:xfrm>
            <a:off x="642220" y="1875211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–First –Skip –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IncludeTotalCount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for selecting and output from a very large      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EFEE9-306A-4446-A452-5D3978CA5A86}"/>
              </a:ext>
            </a:extLst>
          </p:cNvPr>
          <p:cNvSpPr txBox="1"/>
          <p:nvPr/>
        </p:nvSpPr>
        <p:spPr>
          <a:xfrm>
            <a:off x="1309900" y="4351075"/>
            <a:ext cx="9969190" cy="22082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-First = Get’s the first ‘x’ objects.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-Skip = Ignores the first ‘x’ objects.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5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IncludeTotalCount</a:t>
            </a: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Reports an int count of objects in the data set.</a:t>
            </a:r>
          </a:p>
          <a:p>
            <a:endParaRPr lang="en-AU" sz="2500" dirty="0"/>
          </a:p>
        </p:txBody>
      </p:sp>
    </p:spTree>
    <p:extLst>
      <p:ext uri="{BB962C8B-B14F-4D97-AF65-F5344CB8AC3E}">
        <p14:creationId xmlns:p14="http://schemas.microsoft.com/office/powerpoint/2010/main" val="350652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 {} Process {} End {}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4413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Begin, Process &amp; End Blocks as used for processing pipeline input.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$_ to reference current pipeline object.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Executed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pipeline is invoked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–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Executed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object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pipeline.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–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Executed after execution of objects in the     pipeline.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79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Param()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 Block that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declares function parameters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optionally define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attribute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35284-4D14-4535-8A27-5664E8165727}"/>
              </a:ext>
            </a:extLst>
          </p:cNvPr>
          <p:cNvSpPr txBox="1"/>
          <p:nvPr/>
        </p:nvSpPr>
        <p:spPr>
          <a:xfrm>
            <a:off x="384615" y="3112620"/>
            <a:ext cx="5101785" cy="349268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&lt;Name&gt; 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</a:t>
            </a:r>
            <a:r>
              <a:rPr lang="en-US" sz="25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ParameterName</a:t>
            </a: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$ParameterName2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AU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0756B-CCCE-47BD-AEEB-DDEA1A820D8E}"/>
              </a:ext>
            </a:extLst>
          </p:cNvPr>
          <p:cNvSpPr txBox="1"/>
          <p:nvPr/>
        </p:nvSpPr>
        <p:spPr>
          <a:xfrm>
            <a:off x="5667809" y="3112619"/>
            <a:ext cx="6384175" cy="349268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&lt;Name&gt; 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[Parameter(Mandatory)]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$ParameterName1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5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AU" sz="2500" dirty="0"/>
          </a:p>
        </p:txBody>
      </p:sp>
    </p:spTree>
    <p:extLst>
      <p:ext uri="{BB962C8B-B14F-4D97-AF65-F5344CB8AC3E}">
        <p14:creationId xmlns:p14="http://schemas.microsoft.com/office/powerpoint/2010/main" val="158054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63" y="-6626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Param() – The [Parameter] Attribute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21783" y="1291264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Associates a public property of the Parameter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Arguments: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B426905-6AB3-4DEA-9CD2-13BFF0AF4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69449"/>
              </p:ext>
            </p:extLst>
          </p:nvPr>
        </p:nvGraphicFramePr>
        <p:xfrm>
          <a:off x="156116" y="3563112"/>
          <a:ext cx="1203588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7942">
                  <a:extLst>
                    <a:ext uri="{9D8B030D-6E8A-4147-A177-3AD203B41FA5}">
                      <a16:colId xmlns:a16="http://schemas.microsoft.com/office/drawing/2014/main" val="3763840818"/>
                    </a:ext>
                  </a:extLst>
                </a:gridCol>
                <a:gridCol w="6017942">
                  <a:extLst>
                    <a:ext uri="{9D8B030D-6E8A-4147-A177-3AD203B41FA5}">
                      <a16:colId xmlns:a16="http://schemas.microsoft.com/office/drawing/2014/main" val="1505335477"/>
                    </a:ext>
                  </a:extLst>
                </a:gridCol>
              </a:tblGrid>
              <a:tr h="1973767">
                <a:tc>
                  <a:txBody>
                    <a:bodyPr/>
                    <a:lstStyle/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Mandatory</a:t>
                      </a: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ParameterSetName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</a:t>
                      </a:r>
                    </a:p>
                    <a:p>
                      <a:endParaRPr lang="en-A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ValueFromPipeline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ValueFromPipelineByPropertyName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HelpMessage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A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4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5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265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Param([Parameter]) – Mandatory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determined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Parameter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Required.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[&lt;Type&gt;]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ParameterName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712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265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Param([Parameter]) – Position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Position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Name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Index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Integer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[Parameter(Position=0)]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[&lt;Type&gt;]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ParameterName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1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265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Param([Parameter]) – Parameter Set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Set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parameter is       associated with.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Parameter Sets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one Parameter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declare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[Parameter] Attributes.</a:t>
            </a: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Param([Parameter]) –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ValueFromPipeline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ValueFromPipeline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Accept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Object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Pipeline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ValueFromPipelineByPropertyName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Accept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           from Object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the same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ParameterName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be of the Same Type –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endParaRPr lang="en-US" sz="32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PSCustomObject</a:t>
            </a:r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–ne [String]</a:t>
            </a:r>
          </a:p>
        </p:txBody>
      </p:sp>
    </p:spTree>
    <p:extLst>
      <p:ext uri="{BB962C8B-B14F-4D97-AF65-F5344CB8AC3E}">
        <p14:creationId xmlns:p14="http://schemas.microsoft.com/office/powerpoint/2010/main" val="300429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2618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Overview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A3193C-CA54-46B1-9878-AB3A7095B2FD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022DE-EE96-407D-9563-4594E6E86FEF}"/>
              </a:ext>
            </a:extLst>
          </p:cNvPr>
          <p:cNvSpPr txBox="1">
            <a:spLocks/>
          </p:cNvSpPr>
          <p:nvPr/>
        </p:nvSpPr>
        <p:spPr>
          <a:xfrm>
            <a:off x="718424" y="18622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Group of PowerShell statements that has a ‘name’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are executed by calling the ‘name’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behave like cmdlets.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either “Return” or “Write-Output”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Complexity of Code (Making it more Maintainable)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30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Param([Parameter]) – 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HelpMessage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Conjunction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Mandatory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HelpMessage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Help Message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Prompt</a:t>
            </a: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HelpMessage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=“Enter in the Help Message”)]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[&lt;Type&gt;]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ParameterName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27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265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Param() – Parameter Validation Attributes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to test Parameter Values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– No Function Execution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restrict parameter values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658C13-732E-4CAD-949D-6C8A0636A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62903"/>
              </p:ext>
            </p:extLst>
          </p:nvPr>
        </p:nvGraphicFramePr>
        <p:xfrm>
          <a:off x="902884" y="3712603"/>
          <a:ext cx="1012567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836">
                  <a:extLst>
                    <a:ext uri="{9D8B030D-6E8A-4147-A177-3AD203B41FA5}">
                      <a16:colId xmlns:a16="http://schemas.microsoft.com/office/drawing/2014/main" val="3763840818"/>
                    </a:ext>
                  </a:extLst>
                </a:gridCol>
                <a:gridCol w="5062836">
                  <a:extLst>
                    <a:ext uri="{9D8B030D-6E8A-4147-A177-3AD203B41FA5}">
                      <a16:colId xmlns:a16="http://schemas.microsoft.com/office/drawing/2014/main" val="1505335477"/>
                    </a:ext>
                  </a:extLst>
                </a:gridCol>
              </a:tblGrid>
              <a:tr h="2865863">
                <a:tc>
                  <a:txBody>
                    <a:bodyPr/>
                    <a:lstStyle/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AllowNull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AllowEmptyString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AllowEmptyCollection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ValidateScript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ValidateSet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A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ValidateCount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ValidateLength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ValidatePatten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ValidateRange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0" lvl="1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ValidateNotNull</a:t>
                      </a:r>
                      <a:endParaRPr lang="en-US" sz="24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A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4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99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AllowNull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Value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Null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AllowNull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[Object]$Object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0950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AllowEmptyString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Value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“”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8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AllowEmptyString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5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AllowEmptyCollection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Value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@()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8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AllowEmptyCollection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[String[]]$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632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ValidateScript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PowerShell to Validate the Parameter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$_ to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current parameter value.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Output: 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$False – Failure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$True - Success</a:t>
            </a:r>
            <a:endParaRPr lang="en-US" sz="2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ValidateScript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({Test-Path –</a:t>
            </a:r>
            <a:r>
              <a:rPr lang="en-US" sz="2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LiteralPath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$_})]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LiteralPath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0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ValidateSet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accept set of valid variables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added to 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intellisense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8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ValidateSet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sz="28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Error”,”Information”,”Warning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StreamType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4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ValidateCount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the parameter can accept.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ValidateCount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(1,5)]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[String[]]$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6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ValidateLength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 length that a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value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accept.</a:t>
            </a:r>
          </a:p>
          <a:p>
            <a:pPr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8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ValidateCount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(1,10)]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82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ValidatePattern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defined </a:t>
            </a:r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RegEx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Expression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ValidatePattern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(“[a-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-Z]+”)]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2618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Function Definition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A3193C-CA54-46B1-9878-AB3A7095B2FD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&lt;name&gt;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&lt;statement list&gt;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81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ValidateRange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value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specified range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[Parameter(Mandatory=$true)]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ValidateRange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(-10,+10)]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[Int]$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XPosition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1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1837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AU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ValidateNotNull</a:t>
            </a: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Non-Mandatory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can’t be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Null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[Parameter()]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32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ValidateNotNull</a:t>
            </a:r>
            <a:r>
              <a:rPr lang="en-US" sz="32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[String]$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ComputerName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4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265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Param() – Parameter Types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581605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Specify the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Parameter Value: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[&lt;Type Value&gt;]$Var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Single Item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[&lt;Type Value&gt;[]]$Var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Array/ Collection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[String[]]$Var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Switches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Parameters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No Value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Preferred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[Boolean]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[Switch]$Var</a:t>
            </a:r>
          </a:p>
        </p:txBody>
      </p:sp>
    </p:spTree>
    <p:extLst>
      <p:ext uri="{BB962C8B-B14F-4D97-AF65-F5344CB8AC3E}">
        <p14:creationId xmlns:p14="http://schemas.microsoft.com/office/powerpoint/2010/main" val="2329924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918014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Comment Based Help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 Help adds Comment-Based (Get-Help) help                          to your scripts/ functions.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Keywords Prefixed with: 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&lt;Help Keyword&gt;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placed: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declaring the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the function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the end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2984312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2618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Functions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A3193C-CA54-46B1-9878-AB3A7095B2FD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022DE-EE96-407D-9563-4594E6E86FEF}"/>
              </a:ext>
            </a:extLst>
          </p:cNvPr>
          <p:cNvSpPr txBox="1">
            <a:spLocks/>
          </p:cNvSpPr>
          <p:nvPr/>
        </p:nvSpPr>
        <p:spPr>
          <a:xfrm>
            <a:off x="718424" y="18622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a function by specifying it’s name: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Function Start-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TestProcess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{}</a:t>
            </a:r>
          </a:p>
          <a:p>
            <a:pPr lvl="0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&gt;Start-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TestProcess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PowerShell’s Scopes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8937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protects access to Variables, Aliases, Functions and 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PSDrives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 can nest.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 will cascade into child scopes, unless set to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 changed within the scope, change where they were created </a:t>
            </a:r>
          </a:p>
        </p:txBody>
      </p:sp>
    </p:spTree>
    <p:extLst>
      <p:ext uri="{BB962C8B-B14F-4D97-AF65-F5344CB8AC3E}">
        <p14:creationId xmlns:p14="http://schemas.microsoft.com/office/powerpoint/2010/main" val="240900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PowerShell’s Scopes -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8937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$Global:&lt;Var&gt; - Remains in effect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PowerShell is active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–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Scope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$Script:&lt;Var&gt; - In use while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script is running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$Private:&lt;Var&gt; - </a:t>
            </a: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scope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Declaration to change visibility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 its current scope.</a:t>
            </a:r>
          </a:p>
          <a:p>
            <a:pPr marL="514350" lvl="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$Using:&lt;Var&gt; -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access vars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scripts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(Start-Job, Invoke-Command)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93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102618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Naming Standards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1847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A3193C-CA54-46B1-9878-AB3A7095B2FD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130455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B022DE-EE96-407D-9563-4594E6E86FEF}"/>
              </a:ext>
            </a:extLst>
          </p:cNvPr>
          <p:cNvSpPr txBox="1">
            <a:spLocks/>
          </p:cNvSpPr>
          <p:nvPr/>
        </p:nvSpPr>
        <p:spPr>
          <a:xfrm>
            <a:off x="718424" y="1402776"/>
            <a:ext cx="11304551" cy="5614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 according to Verb-Noun PS Naming Standard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only approved verbs. Example:</a:t>
            </a:r>
          </a:p>
          <a:p>
            <a:pPr lvl="1">
              <a:lnSpc>
                <a:spcPct val="150000"/>
              </a:lnSpc>
              <a:defRPr/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0F491D1-D82A-4762-A3E0-6C296E567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29671"/>
              </p:ext>
            </p:extLst>
          </p:nvPr>
        </p:nvGraphicFramePr>
        <p:xfrm>
          <a:off x="489824" y="3272473"/>
          <a:ext cx="1145694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983">
                  <a:extLst>
                    <a:ext uri="{9D8B030D-6E8A-4147-A177-3AD203B41FA5}">
                      <a16:colId xmlns:a16="http://schemas.microsoft.com/office/drawing/2014/main" val="1989707924"/>
                    </a:ext>
                  </a:extLst>
                </a:gridCol>
                <a:gridCol w="3818983">
                  <a:extLst>
                    <a:ext uri="{9D8B030D-6E8A-4147-A177-3AD203B41FA5}">
                      <a16:colId xmlns:a16="http://schemas.microsoft.com/office/drawing/2014/main" val="3087312409"/>
                    </a:ext>
                  </a:extLst>
                </a:gridCol>
                <a:gridCol w="3818983">
                  <a:extLst>
                    <a:ext uri="{9D8B030D-6E8A-4147-A177-3AD203B41FA5}">
                      <a16:colId xmlns:a16="http://schemas.microsoft.com/office/drawing/2014/main" val="1244502562"/>
                    </a:ext>
                  </a:extLst>
                </a:gridCol>
              </a:tblGrid>
              <a:tr h="256977">
                <a:tc>
                  <a:txBody>
                    <a:bodyPr/>
                    <a:lstStyle/>
                    <a:p>
                      <a:r>
                        <a:rPr lang="en-AU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13034"/>
                  </a:ext>
                </a:extLst>
              </a:tr>
              <a:tr h="1013828">
                <a:tc>
                  <a:txBody>
                    <a:bodyPr/>
                    <a:lstStyle/>
                    <a:p>
                      <a:r>
                        <a:rPr lang="en-AU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resource to a container, or attaches an item to another item. For example, the Add-Content cmdlet adds content to a file. This verb is paired with Remove.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this action, do not use verbs such as Append, Attach, Concatenate, or Insert.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28580"/>
                  </a:ext>
                </a:extLst>
              </a:tr>
              <a:tr h="1013828">
                <a:tc>
                  <a:txBody>
                    <a:bodyPr/>
                    <a:lstStyle/>
                    <a:p>
                      <a:r>
                        <a:rPr lang="en-AU" dirty="0"/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all the resources from a container but does not delete the container. For example, the Clear-Content cmdlet removes the contents of a file but does not delete the file.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this action, do not use verbs such as Flush, Erase, Release, Unmark, Unset, or Nullify.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21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06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Parameters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402776"/>
            <a:ext cx="11304551" cy="47192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allow you to specify “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to “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              achieve the desired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PowerShell you have Arguments and Parameters: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Argument: Single Token ($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Not Recommended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Parameter: Multi Token (-Key $Value)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names denoted by “-”</a:t>
            </a:r>
          </a:p>
        </p:txBody>
      </p:sp>
    </p:spTree>
    <p:extLst>
      <p:ext uri="{BB962C8B-B14F-4D97-AF65-F5344CB8AC3E}">
        <p14:creationId xmlns:p14="http://schemas.microsoft.com/office/powerpoint/2010/main" val="404053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4899</TotalTime>
  <Words>2962</Words>
  <Application>Microsoft Office PowerPoint</Application>
  <PresentationFormat>Widescreen</PresentationFormat>
  <Paragraphs>454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Advanced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82</cp:revision>
  <dcterms:created xsi:type="dcterms:W3CDTF">2019-08-02T05:25:47Z</dcterms:created>
  <dcterms:modified xsi:type="dcterms:W3CDTF">2020-02-16T22:14:06Z</dcterms:modified>
</cp:coreProperties>
</file>